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5" r:id="rId1"/>
  </p:sldMasterIdLst>
  <p:notesMasterIdLst>
    <p:notesMasterId r:id="rId18"/>
  </p:notesMasterIdLst>
  <p:sldIdLst>
    <p:sldId id="256" r:id="rId2"/>
    <p:sldId id="257" r:id="rId3"/>
    <p:sldId id="258" r:id="rId4"/>
    <p:sldId id="271" r:id="rId5"/>
    <p:sldId id="272" r:id="rId6"/>
    <p:sldId id="273" r:id="rId7"/>
    <p:sldId id="274" r:id="rId8"/>
    <p:sldId id="261" r:id="rId9"/>
    <p:sldId id="262" r:id="rId10"/>
    <p:sldId id="263" r:id="rId11"/>
    <p:sldId id="264" r:id="rId12"/>
    <p:sldId id="266" r:id="rId13"/>
    <p:sldId id="267" r:id="rId14"/>
    <p:sldId id="270" r:id="rId15"/>
    <p:sldId id="268" r:id="rId16"/>
    <p:sldId id="269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8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144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11A9E0-6AE8-472E-B3DA-1E8DDAA75B77}" type="datetimeFigureOut">
              <a:rPr lang="en-US" smtClean="0"/>
              <a:t>1/12/2018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C5F9B9-EA60-46E0-BE4D-0F41F5D90E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1291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C738B-C3ED-4314-8E8A-DD4207C4FAB1}" type="datetimeFigureOut">
              <a:rPr lang="en-US" smtClean="0"/>
              <a:t>1/12/2018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3917D2B9-7350-4301-900D-DE233CC671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1692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C738B-C3ED-4314-8E8A-DD4207C4FAB1}" type="datetimeFigureOut">
              <a:rPr lang="en-US" smtClean="0"/>
              <a:t>1/12/2018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3917D2B9-7350-4301-900D-DE233CC671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8478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C738B-C3ED-4314-8E8A-DD4207C4FAB1}" type="datetimeFigureOut">
              <a:rPr lang="en-US" smtClean="0"/>
              <a:t>1/12/2018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3917D2B9-7350-4301-900D-DE233CC671B6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601818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C738B-C3ED-4314-8E8A-DD4207C4FAB1}" type="datetimeFigureOut">
              <a:rPr lang="en-US" smtClean="0"/>
              <a:t>1/12/2018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3917D2B9-7350-4301-900D-DE233CC671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46850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C738B-C3ED-4314-8E8A-DD4207C4FAB1}" type="datetimeFigureOut">
              <a:rPr lang="en-US" smtClean="0"/>
              <a:t>1/12/2018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3917D2B9-7350-4301-900D-DE233CC671B6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7138986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C738B-C3ED-4314-8E8A-DD4207C4FAB1}" type="datetimeFigureOut">
              <a:rPr lang="en-US" smtClean="0"/>
              <a:t>1/12/2018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3917D2B9-7350-4301-900D-DE233CC671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84379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C738B-C3ED-4314-8E8A-DD4207C4FAB1}" type="datetimeFigureOut">
              <a:rPr lang="en-US" smtClean="0"/>
              <a:t>1/12/2018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7D2B9-7350-4301-900D-DE233CC671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7088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C738B-C3ED-4314-8E8A-DD4207C4FAB1}" type="datetimeFigureOut">
              <a:rPr lang="en-US" smtClean="0"/>
              <a:t>1/12/2018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7D2B9-7350-4301-900D-DE233CC671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8097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C738B-C3ED-4314-8E8A-DD4207C4FAB1}" type="datetimeFigureOut">
              <a:rPr lang="en-US" smtClean="0"/>
              <a:t>1/12/2018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7D2B9-7350-4301-900D-DE233CC671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1367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C738B-C3ED-4314-8E8A-DD4207C4FAB1}" type="datetimeFigureOut">
              <a:rPr lang="en-US" smtClean="0"/>
              <a:t>1/12/2018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3917D2B9-7350-4301-900D-DE233CC671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258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C738B-C3ED-4314-8E8A-DD4207C4FAB1}" type="datetimeFigureOut">
              <a:rPr lang="en-US" smtClean="0"/>
              <a:t>1/12/2018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3917D2B9-7350-4301-900D-DE233CC671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4725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C738B-C3ED-4314-8E8A-DD4207C4FAB1}" type="datetimeFigureOut">
              <a:rPr lang="en-US" smtClean="0"/>
              <a:t>1/12/2018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3917D2B9-7350-4301-900D-DE233CC671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7774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C738B-C3ED-4314-8E8A-DD4207C4FAB1}" type="datetimeFigureOut">
              <a:rPr lang="en-US" smtClean="0"/>
              <a:t>1/12/2018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7D2B9-7350-4301-900D-DE233CC671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9189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C738B-C3ED-4314-8E8A-DD4207C4FAB1}" type="datetimeFigureOut">
              <a:rPr lang="en-US" smtClean="0"/>
              <a:t>1/12/2018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7D2B9-7350-4301-900D-DE233CC671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7593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C738B-C3ED-4314-8E8A-DD4207C4FAB1}" type="datetimeFigureOut">
              <a:rPr lang="en-US" smtClean="0"/>
              <a:t>1/12/2018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7D2B9-7350-4301-900D-DE233CC671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5543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C738B-C3ED-4314-8E8A-DD4207C4FAB1}" type="datetimeFigureOut">
              <a:rPr lang="en-US" smtClean="0"/>
              <a:t>1/12/2018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3917D2B9-7350-4301-900D-DE233CC671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3097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32"/>
            <a:ext cx="2356674" cy="6853285"/>
            <a:chOff x="6627813" y="195454"/>
            <a:chExt cx="1952625" cy="5678297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5454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5C738B-C3ED-4314-8E8A-DD4207C4FAB1}" type="datetimeFigureOut">
              <a:rPr lang="en-US" smtClean="0"/>
              <a:t>1/12/2018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3917D2B9-7350-4301-900D-DE233CC671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3518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  <p:sldLayoutId id="2147483707" r:id="rId12"/>
    <p:sldLayoutId id="2147483708" r:id="rId13"/>
    <p:sldLayoutId id="2147483709" r:id="rId14"/>
    <p:sldLayoutId id="2147483710" r:id="rId15"/>
    <p:sldLayoutId id="2147483711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14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9.pn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9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4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1BEFD3-7D3A-4EED-99CF-BBCE1479C6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24126" y="1897003"/>
            <a:ext cx="8885108" cy="1016254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Image Edge Extraction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811178-8E36-4C57-8C9B-EC73559706AD}"/>
              </a:ext>
            </a:extLst>
          </p:cNvPr>
          <p:cNvSpPr txBox="1"/>
          <p:nvPr/>
        </p:nvSpPr>
        <p:spPr>
          <a:xfrm>
            <a:off x="967580" y="5337212"/>
            <a:ext cx="549910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Profesor</a:t>
            </a:r>
            <a:r>
              <a:rPr lang="ro-RO" dirty="0"/>
              <a:t> </a:t>
            </a:r>
            <a:endParaRPr lang="en-US" dirty="0"/>
          </a:p>
          <a:p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Dl. Andrei </a:t>
            </a:r>
            <a:r>
              <a:rPr lang="en-US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Hossu</a:t>
            </a: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6D036C-568D-4EBE-BBA6-2BA0AB3252EE}"/>
              </a:ext>
            </a:extLst>
          </p:cNvPr>
          <p:cNvSpPr txBox="1"/>
          <p:nvPr/>
        </p:nvSpPr>
        <p:spPr>
          <a:xfrm>
            <a:off x="8610407" y="5338853"/>
            <a:ext cx="331470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Student</a:t>
            </a:r>
            <a:endParaRPr lang="ro-RO" b="1" dirty="0"/>
          </a:p>
          <a:p>
            <a:r>
              <a:rPr lang="ro-RO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Vasile Răzvan-Ioan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42A51F7-0CC7-44D0-890F-925AFA3B7D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3361" y="0"/>
            <a:ext cx="2031746" cy="2031746"/>
          </a:xfrm>
          <a:prstGeom prst="rect">
            <a:avLst/>
          </a:prstGeom>
        </p:spPr>
      </p:pic>
      <p:pic>
        <p:nvPicPr>
          <p:cNvPr id="10" name="Picture 9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31019467-186B-4C58-9C68-A2D499CC5A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900" y="25397"/>
            <a:ext cx="2019048" cy="200634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0CD1CF2-CAAF-4D75-868F-5E7D6388330B}"/>
              </a:ext>
            </a:extLst>
          </p:cNvPr>
          <p:cNvSpPr txBox="1"/>
          <p:nvPr/>
        </p:nvSpPr>
        <p:spPr>
          <a:xfrm>
            <a:off x="437102" y="4527221"/>
            <a:ext cx="1231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Biometrie</a:t>
            </a:r>
            <a:endParaRPr lang="en-US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A93B04F-C74B-4DEC-BD3F-436A2F7BC3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27221"/>
            <a:ext cx="538113" cy="369332"/>
          </a:xfrm>
          <a:prstGeom prst="rect">
            <a:avLst/>
          </a:prstGeom>
        </p:spPr>
      </p:pic>
      <p:pic>
        <p:nvPicPr>
          <p:cNvPr id="19" name="Picture 18" descr="A person looking at the camera&#10;&#10;Description generated with very high confidence">
            <a:extLst>
              <a:ext uri="{FF2B5EF4-FFF2-40B4-BE49-F238E27FC236}">
                <a16:creationId xmlns:a16="http://schemas.microsoft.com/office/drawing/2014/main" id="{6EC90437-E276-458D-89BE-D29A78C3E5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8341" y="3016956"/>
            <a:ext cx="1916980" cy="1450023"/>
          </a:xfrm>
          <a:prstGeom prst="rect">
            <a:avLst/>
          </a:prstGeom>
        </p:spPr>
      </p:pic>
      <p:pic>
        <p:nvPicPr>
          <p:cNvPr id="21" name="Picture 20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8306E9E8-62F2-481F-8218-74440E823C1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6680" y="3016957"/>
            <a:ext cx="1919633" cy="1450023"/>
          </a:xfrm>
          <a:prstGeom prst="rect">
            <a:avLst/>
          </a:prstGeom>
        </p:spPr>
      </p:pic>
      <p:sp>
        <p:nvSpPr>
          <p:cNvPr id="22" name="Arrow: Right 21">
            <a:extLst>
              <a:ext uri="{FF2B5EF4-FFF2-40B4-BE49-F238E27FC236}">
                <a16:creationId xmlns:a16="http://schemas.microsoft.com/office/drawing/2014/main" id="{FC14891B-F93B-482A-8101-B7A7ACB2540C}"/>
              </a:ext>
            </a:extLst>
          </p:cNvPr>
          <p:cNvSpPr/>
          <p:nvPr/>
        </p:nvSpPr>
        <p:spPr>
          <a:xfrm>
            <a:off x="5826943" y="3551740"/>
            <a:ext cx="538113" cy="43600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4A54D15-D9A3-4D4C-985E-499B50DC05AA}"/>
              </a:ext>
            </a:extLst>
          </p:cNvPr>
          <p:cNvSpPr txBox="1"/>
          <p:nvPr/>
        </p:nvSpPr>
        <p:spPr>
          <a:xfrm>
            <a:off x="4150881" y="4545671"/>
            <a:ext cx="1057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Original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496D170-9497-424C-B31F-7441B9FFA004}"/>
              </a:ext>
            </a:extLst>
          </p:cNvPr>
          <p:cNvSpPr txBox="1"/>
          <p:nvPr/>
        </p:nvSpPr>
        <p:spPr>
          <a:xfrm>
            <a:off x="7030446" y="4531274"/>
            <a:ext cx="792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Edge</a:t>
            </a:r>
          </a:p>
        </p:txBody>
      </p:sp>
    </p:spTree>
    <p:extLst>
      <p:ext uri="{BB962C8B-B14F-4D97-AF65-F5344CB8AC3E}">
        <p14:creationId xmlns:p14="http://schemas.microsoft.com/office/powerpoint/2010/main" val="30221231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2DC8F-19C6-4BDB-AAF1-8684E1418C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8688" y="622639"/>
            <a:ext cx="4943864" cy="608412"/>
          </a:xfrm>
        </p:spPr>
        <p:txBody>
          <a:bodyPr>
            <a:normAutofit/>
          </a:bodyPr>
          <a:lstStyle/>
          <a:p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  <a:r>
              <a:rPr lang="ro-RO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o-RO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Arhitectură</a:t>
            </a:r>
            <a:endParaRPr 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CDA8F7C2-3D37-4D89-AC01-058584FAFB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58688" y="1377517"/>
            <a:ext cx="10433312" cy="732152"/>
          </a:xfrm>
        </p:spPr>
        <p:txBody>
          <a:bodyPr>
            <a:normAutofit/>
          </a:bodyPr>
          <a:lstStyle/>
          <a:p>
            <a:r>
              <a:rPr lang="ro-RO" sz="24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Panoul de administrare (</a:t>
            </a:r>
            <a:r>
              <a:rPr lang="en-US" sz="24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EdgeDetectGUI.py)</a:t>
            </a:r>
            <a:endParaRPr lang="ro-RO" sz="1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3CF79B-E0C3-4C01-8AA6-2B5AA14C82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417" y="365942"/>
            <a:ext cx="1345383" cy="134538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016094D-E22B-4E85-8C71-88B0D85A866E}"/>
              </a:ext>
            </a:extLst>
          </p:cNvPr>
          <p:cNvSpPr txBox="1"/>
          <p:nvPr/>
        </p:nvSpPr>
        <p:spPr>
          <a:xfrm>
            <a:off x="627820" y="322250"/>
            <a:ext cx="3122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accent2">
                    <a:lumMod val="75000"/>
                  </a:schemeClr>
                </a:solidFill>
              </a:rPr>
              <a:t>9</a:t>
            </a:r>
            <a:endParaRPr lang="en-US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8B247F0-0C01-45F7-806C-A215EF692A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9613" y="498899"/>
            <a:ext cx="1009905" cy="92829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ED97D9B-D9AE-41BF-881A-57C143268111}"/>
              </a:ext>
            </a:extLst>
          </p:cNvPr>
          <p:cNvSpPr txBox="1"/>
          <p:nvPr/>
        </p:nvSpPr>
        <p:spPr>
          <a:xfrm>
            <a:off x="383671" y="763089"/>
            <a:ext cx="1231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Biometrie</a:t>
            </a:r>
            <a:endParaRPr lang="en-US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23B7503-7324-4FF0-B3A1-9EFF0AB267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431" y="763089"/>
            <a:ext cx="538113" cy="369332"/>
          </a:xfrm>
          <a:prstGeom prst="rect">
            <a:avLst/>
          </a:prstGeom>
        </p:spPr>
      </p:pic>
      <p:pic>
        <p:nvPicPr>
          <p:cNvPr id="4" name="Picture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50633F79-94B3-4DFF-B813-802FA7E6DB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5891" y="2109669"/>
            <a:ext cx="7753627" cy="4109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1637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4C4895-B916-4D91-9CA7-ABE6FFF600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4190" y="614372"/>
            <a:ext cx="6213994" cy="675977"/>
          </a:xfrm>
        </p:spPr>
        <p:txBody>
          <a:bodyPr>
            <a:normAutofit fontScale="90000"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  <a:r>
              <a:rPr lang="ro-RO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Arhitectură</a:t>
            </a:r>
            <a:br>
              <a:rPr lang="ro-RO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br>
              <a:rPr lang="ro-RO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E7C482-F412-474D-8F0B-3EFF70EEFB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3375" y="1377518"/>
            <a:ext cx="9953186" cy="675977"/>
          </a:xfrm>
        </p:spPr>
        <p:txBody>
          <a:bodyPr/>
          <a:lstStyle/>
          <a:p>
            <a:pPr lvl="2"/>
            <a:r>
              <a:rPr lang="ro-RO" sz="200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00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b="1" dirty="0" err="1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Modulul</a:t>
            </a:r>
            <a:r>
              <a:rPr lang="en-US" sz="24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de </a:t>
            </a:r>
            <a:r>
              <a:rPr lang="en-US" sz="2400" b="1" dirty="0" err="1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extragere</a:t>
            </a:r>
            <a:r>
              <a:rPr lang="en-US" sz="24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 </a:t>
            </a:r>
            <a:r>
              <a:rPr lang="en-US" sz="2400" b="1" dirty="0" err="1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conturului</a:t>
            </a:r>
            <a:endParaRPr lang="ro-RO" sz="2400" b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AB21BD-5C4E-477B-848B-715930480E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417" y="365942"/>
            <a:ext cx="1345383" cy="134538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30E1521-A7BE-44B3-80AE-134DF9095D77}"/>
              </a:ext>
            </a:extLst>
          </p:cNvPr>
          <p:cNvSpPr txBox="1"/>
          <p:nvPr/>
        </p:nvSpPr>
        <p:spPr>
          <a:xfrm>
            <a:off x="627819" y="322250"/>
            <a:ext cx="3832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accent2">
                    <a:lumMod val="75000"/>
                  </a:schemeClr>
                </a:solidFill>
              </a:rPr>
              <a:t>10</a:t>
            </a:r>
            <a:endParaRPr lang="en-US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180F24-3040-45CA-92FE-32A4E5C1441A}"/>
              </a:ext>
            </a:extLst>
          </p:cNvPr>
          <p:cNvSpPr txBox="1"/>
          <p:nvPr/>
        </p:nvSpPr>
        <p:spPr>
          <a:xfrm>
            <a:off x="383671" y="763089"/>
            <a:ext cx="1231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Biometrie</a:t>
            </a:r>
            <a:endParaRPr lang="en-US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0073E07-939B-4B56-B57D-6432D4E354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431" y="763089"/>
            <a:ext cx="538113" cy="369332"/>
          </a:xfrm>
          <a:prstGeom prst="rect">
            <a:avLst/>
          </a:prstGeom>
        </p:spPr>
      </p:pic>
      <p:pic>
        <p:nvPicPr>
          <p:cNvPr id="6" name="Picture 5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C266F175-D342-4353-ABD8-B96DCD0BBA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5385" y="2140664"/>
            <a:ext cx="8083031" cy="4464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1906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4C4895-B916-4D91-9CA7-ABE6FFF600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8427" y="676705"/>
            <a:ext cx="7039708" cy="564592"/>
          </a:xfrm>
        </p:spPr>
        <p:txBody>
          <a:bodyPr>
            <a:normAutofit fontScale="90000"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</a:t>
            </a:r>
            <a:r>
              <a:rPr lang="ro-RO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Implementare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E7C482-F412-474D-8F0B-3EFF70EEFB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7957" y="1496389"/>
            <a:ext cx="10027920" cy="4926256"/>
          </a:xfrm>
        </p:spPr>
        <p:txBody>
          <a:bodyPr/>
          <a:lstStyle/>
          <a:p>
            <a:pPr lvl="1"/>
            <a:r>
              <a:rPr lang="en-US" sz="2400" b="1" dirty="0" err="1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Panoul</a:t>
            </a:r>
            <a:r>
              <a:rPr lang="en-US" sz="24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principal (EdgeDetectGUI.py)</a:t>
            </a:r>
            <a:endParaRPr lang="ro-RO" sz="2400" b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2"/>
            <a:r>
              <a:rPr lang="en-US" sz="18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Interfa</a:t>
            </a:r>
            <a:r>
              <a:rPr lang="ro-RO" sz="1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ță</a:t>
            </a:r>
            <a:r>
              <a:rPr lang="en-US" sz="1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de START</a:t>
            </a:r>
            <a:r>
              <a:rPr lang="ro-RO" sz="1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(fig. 1)</a:t>
            </a:r>
            <a:endParaRPr lang="en-US" sz="1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2"/>
            <a:r>
              <a:rPr lang="en-US" sz="18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Consol</a:t>
            </a:r>
            <a:r>
              <a:rPr lang="ro-RO" sz="1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ă</a:t>
            </a:r>
            <a:r>
              <a:rPr lang="en-US" sz="1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de output Python (fig. 2)</a:t>
            </a:r>
            <a:endParaRPr lang="ro-RO" sz="1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914400" lvl="2" indent="0">
              <a:buNone/>
            </a:pPr>
            <a:endParaRPr lang="ro-RO" sz="1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/>
            <a:endParaRPr lang="ro-RO" sz="2000" dirty="0"/>
          </a:p>
          <a:p>
            <a:pPr marL="457200" lvl="1" indent="0">
              <a:buNone/>
            </a:pPr>
            <a:endParaRPr lang="ro-RO" sz="2000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C6EB946-0693-47CC-81A4-1D376E63B47C}"/>
              </a:ext>
            </a:extLst>
          </p:cNvPr>
          <p:cNvSpPr txBox="1"/>
          <p:nvPr/>
        </p:nvSpPr>
        <p:spPr>
          <a:xfrm>
            <a:off x="3298215" y="5575907"/>
            <a:ext cx="7681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Figura 1</a:t>
            </a:r>
            <a:endParaRPr lang="en-US" sz="1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9EC3EBE-9A7D-4B7C-898C-A794742044B5}"/>
              </a:ext>
            </a:extLst>
          </p:cNvPr>
          <p:cNvSpPr txBox="1"/>
          <p:nvPr/>
        </p:nvSpPr>
        <p:spPr>
          <a:xfrm>
            <a:off x="8125628" y="5535120"/>
            <a:ext cx="7697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Figura 2</a:t>
            </a:r>
            <a:endParaRPr lang="en-US" sz="1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5B00186-5F03-447F-86B2-566DA08F7448}"/>
              </a:ext>
            </a:extLst>
          </p:cNvPr>
          <p:cNvSpPr txBox="1"/>
          <p:nvPr/>
        </p:nvSpPr>
        <p:spPr>
          <a:xfrm>
            <a:off x="627819" y="322250"/>
            <a:ext cx="538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11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1A37D832-75E1-41B3-B8E9-3641B8BA8A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417" y="365942"/>
            <a:ext cx="1345383" cy="134538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19D13E4-543D-4A57-BECE-23609E28A2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135" y="494853"/>
            <a:ext cx="1009905" cy="92829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B5CC4E0-C411-407B-A227-99B1F3788F9C}"/>
              </a:ext>
            </a:extLst>
          </p:cNvPr>
          <p:cNvSpPr txBox="1"/>
          <p:nvPr/>
        </p:nvSpPr>
        <p:spPr>
          <a:xfrm>
            <a:off x="383671" y="763089"/>
            <a:ext cx="1231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Biometrie</a:t>
            </a:r>
            <a:endParaRPr lang="en-US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B6B7FD8A-8F39-4677-A0E5-4342E0F3AB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431" y="763089"/>
            <a:ext cx="538113" cy="3693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D4F19DB-40E9-417E-B942-F0FCBC7803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34494" y="2974573"/>
            <a:ext cx="2895600" cy="24193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E9A0DD4-3BD9-4EA2-9484-7C4E3ACA05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70071" y="3053688"/>
            <a:ext cx="3824363" cy="2261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2855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4C4895-B916-4D91-9CA7-ABE6FFF600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8427" y="676705"/>
            <a:ext cx="7039708" cy="564592"/>
          </a:xfrm>
        </p:spPr>
        <p:txBody>
          <a:bodyPr>
            <a:normAutofit fontScale="90000"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</a:t>
            </a:r>
            <a:r>
              <a:rPr lang="ro-RO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Implementare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E7C482-F412-474D-8F0B-3EFF70EEFB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7957" y="1496389"/>
            <a:ext cx="10027920" cy="1974021"/>
          </a:xfrm>
        </p:spPr>
        <p:txBody>
          <a:bodyPr/>
          <a:lstStyle/>
          <a:p>
            <a:pPr lvl="1"/>
            <a:r>
              <a:rPr lang="en-US" sz="24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b="1" dirty="0" err="1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Generarea</a:t>
            </a:r>
            <a:r>
              <a:rPr lang="en-US" sz="24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b="1" dirty="0" err="1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imaginilor</a:t>
            </a:r>
            <a:r>
              <a:rPr lang="en-US" sz="24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de output</a:t>
            </a:r>
            <a:endParaRPr lang="ro-RO" sz="2400" b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2"/>
            <a:r>
              <a:rPr lang="en-US" sz="18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Selectare</a:t>
            </a:r>
            <a:r>
              <a:rPr lang="en-US" sz="1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folder </a:t>
            </a:r>
            <a:r>
              <a:rPr lang="en-US" sz="18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surs</a:t>
            </a:r>
            <a:r>
              <a:rPr lang="ro-RO" sz="1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ă</a:t>
            </a:r>
            <a:r>
              <a:rPr lang="en-US" sz="1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o-RO" sz="1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(fig. 1)</a:t>
            </a:r>
          </a:p>
          <a:p>
            <a:pPr lvl="2"/>
            <a:r>
              <a:rPr lang="en-US" sz="18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Mesaj</a:t>
            </a:r>
            <a:r>
              <a:rPr lang="en-US" sz="1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de status al </a:t>
            </a:r>
            <a:r>
              <a:rPr lang="en-US" sz="18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convertirii</a:t>
            </a:r>
            <a:r>
              <a:rPr lang="en-US" sz="1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o-RO" sz="1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î</a:t>
            </a:r>
            <a:r>
              <a:rPr lang="en-US" sz="1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 .bmp (fig. 2)</a:t>
            </a:r>
            <a:endParaRPr lang="ro-RO" sz="2000" dirty="0"/>
          </a:p>
          <a:p>
            <a:pPr marL="457200" lvl="1" indent="0">
              <a:buNone/>
            </a:pPr>
            <a:endParaRPr lang="ro-RO" sz="2000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06F7D2B-DB86-44F9-8EC7-9AC95B3C0C94}"/>
              </a:ext>
            </a:extLst>
          </p:cNvPr>
          <p:cNvSpPr txBox="1"/>
          <p:nvPr/>
        </p:nvSpPr>
        <p:spPr>
          <a:xfrm>
            <a:off x="8423253" y="5904296"/>
            <a:ext cx="7697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Figura </a:t>
            </a:r>
            <a:r>
              <a: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61D64C3-29A8-4CF0-90D6-B92B02757350}"/>
              </a:ext>
            </a:extLst>
          </p:cNvPr>
          <p:cNvSpPr txBox="1"/>
          <p:nvPr/>
        </p:nvSpPr>
        <p:spPr>
          <a:xfrm>
            <a:off x="3705254" y="5904310"/>
            <a:ext cx="7697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Figura </a:t>
            </a:r>
            <a:r>
              <a: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5AD7741-C8DA-4FE1-8241-2F59922A9B39}"/>
              </a:ext>
            </a:extLst>
          </p:cNvPr>
          <p:cNvSpPr txBox="1"/>
          <p:nvPr/>
        </p:nvSpPr>
        <p:spPr>
          <a:xfrm>
            <a:off x="627820" y="322250"/>
            <a:ext cx="3974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accent2">
                    <a:lumMod val="75000"/>
                  </a:schemeClr>
                </a:solidFill>
              </a:rPr>
              <a:t>12</a:t>
            </a:r>
            <a:endParaRPr lang="en-US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C0B64744-F347-435C-AFC9-F08F0DC051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8123" y="119928"/>
            <a:ext cx="1135507" cy="113550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EEFFAAD-C7CC-4768-BB8F-C2D64CEF0A4F}"/>
              </a:ext>
            </a:extLst>
          </p:cNvPr>
          <p:cNvSpPr txBox="1"/>
          <p:nvPr/>
        </p:nvSpPr>
        <p:spPr>
          <a:xfrm>
            <a:off x="383671" y="763089"/>
            <a:ext cx="1231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Biometrie</a:t>
            </a:r>
            <a:endParaRPr lang="en-US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D444EC3-83A6-4641-8A76-F12856267C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431" y="763089"/>
            <a:ext cx="538113" cy="36933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03006B0-37A4-46F7-8A66-EFA13E737A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3548" y="3675197"/>
            <a:ext cx="4273173" cy="197402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DAE87B1-B195-4879-BD7E-18AC6BF1D7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8104" y="227907"/>
            <a:ext cx="912952" cy="8391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D7C3185-1E9C-4E9C-B361-320142B130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11211" y="4020373"/>
            <a:ext cx="2581275" cy="149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7034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4C4895-B916-4D91-9CA7-ABE6FFF600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8427" y="676705"/>
            <a:ext cx="7039708" cy="564592"/>
          </a:xfrm>
        </p:spPr>
        <p:txBody>
          <a:bodyPr>
            <a:normAutofit fontScale="90000"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</a:t>
            </a:r>
            <a:r>
              <a:rPr lang="ro-RO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Implementare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E7C482-F412-474D-8F0B-3EFF70EEFB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7957" y="1496389"/>
            <a:ext cx="10027920" cy="1974021"/>
          </a:xfrm>
        </p:spPr>
        <p:txBody>
          <a:bodyPr/>
          <a:lstStyle/>
          <a:p>
            <a:pPr lvl="1"/>
            <a:r>
              <a:rPr lang="en-US" sz="24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b="1" dirty="0" err="1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Generarea</a:t>
            </a:r>
            <a:r>
              <a:rPr lang="en-US" sz="24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b="1" dirty="0" err="1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imaginilor</a:t>
            </a:r>
            <a:r>
              <a:rPr lang="en-US" sz="24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de output – cont.</a:t>
            </a:r>
            <a:endParaRPr lang="ro-RO" sz="2400" b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2"/>
            <a:r>
              <a:rPr lang="en-US" sz="18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Selectare</a:t>
            </a:r>
            <a:r>
              <a:rPr lang="en-US" sz="1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folder </a:t>
            </a:r>
            <a:r>
              <a:rPr lang="en-US" sz="18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destina</a:t>
            </a:r>
            <a:r>
              <a:rPr lang="ro-RO" sz="1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ț</a:t>
            </a:r>
            <a:r>
              <a:rPr lang="en-US" sz="18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ie</a:t>
            </a:r>
            <a:r>
              <a:rPr lang="en-US" sz="1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o-RO" sz="1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(fig. 1)</a:t>
            </a:r>
          </a:p>
          <a:p>
            <a:pPr lvl="2"/>
            <a:r>
              <a:rPr lang="en-US" sz="18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Mesaj</a:t>
            </a:r>
            <a:r>
              <a:rPr lang="en-US" sz="1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de status al </a:t>
            </a:r>
            <a:r>
              <a:rPr lang="en-US" sz="18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convertirii</a:t>
            </a:r>
            <a:r>
              <a:rPr lang="en-US" sz="1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o-RO" sz="1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î</a:t>
            </a:r>
            <a:r>
              <a:rPr lang="en-US" sz="1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 .bmp (fig. 2)</a:t>
            </a:r>
          </a:p>
          <a:p>
            <a:pPr lvl="2"/>
            <a:r>
              <a:rPr lang="en-US" sz="18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Afi</a:t>
            </a:r>
            <a:r>
              <a:rPr lang="ro-RO" sz="1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ș</a:t>
            </a:r>
            <a:r>
              <a:rPr lang="en-US" sz="1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are output </a:t>
            </a:r>
            <a:r>
              <a:rPr lang="en-US" sz="18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</a:t>
            </a:r>
            <a:r>
              <a:rPr lang="en-US" sz="1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ecran</a:t>
            </a:r>
            <a:r>
              <a:rPr lang="en-US" sz="1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(fig. 3)</a:t>
            </a:r>
            <a:endParaRPr lang="ro-RO" sz="2000" dirty="0"/>
          </a:p>
          <a:p>
            <a:pPr marL="457200" lvl="1" indent="0">
              <a:buNone/>
            </a:pPr>
            <a:endParaRPr lang="ro-RO" sz="2000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06F7D2B-DB86-44F9-8EC7-9AC95B3C0C94}"/>
              </a:ext>
            </a:extLst>
          </p:cNvPr>
          <p:cNvSpPr txBox="1"/>
          <p:nvPr/>
        </p:nvSpPr>
        <p:spPr>
          <a:xfrm>
            <a:off x="8423253" y="5570483"/>
            <a:ext cx="7697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Figura </a:t>
            </a:r>
            <a:r>
              <a: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61D64C3-29A8-4CF0-90D6-B92B02757350}"/>
              </a:ext>
            </a:extLst>
          </p:cNvPr>
          <p:cNvSpPr txBox="1"/>
          <p:nvPr/>
        </p:nvSpPr>
        <p:spPr>
          <a:xfrm>
            <a:off x="2072064" y="5570483"/>
            <a:ext cx="7697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Figura </a:t>
            </a:r>
            <a:r>
              <a: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5AD7741-C8DA-4FE1-8241-2F59922A9B39}"/>
              </a:ext>
            </a:extLst>
          </p:cNvPr>
          <p:cNvSpPr txBox="1"/>
          <p:nvPr/>
        </p:nvSpPr>
        <p:spPr>
          <a:xfrm>
            <a:off x="627820" y="322250"/>
            <a:ext cx="3974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accent2">
                    <a:lumMod val="75000"/>
                  </a:schemeClr>
                </a:solidFill>
              </a:rPr>
              <a:t>13</a:t>
            </a:r>
            <a:endParaRPr lang="en-US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C0B64744-F347-435C-AFC9-F08F0DC051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8123" y="119928"/>
            <a:ext cx="1135507" cy="113550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EEFFAAD-C7CC-4768-BB8F-C2D64CEF0A4F}"/>
              </a:ext>
            </a:extLst>
          </p:cNvPr>
          <p:cNvSpPr txBox="1"/>
          <p:nvPr/>
        </p:nvSpPr>
        <p:spPr>
          <a:xfrm>
            <a:off x="383671" y="763089"/>
            <a:ext cx="1231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Biometrie</a:t>
            </a:r>
            <a:endParaRPr lang="en-US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D444EC3-83A6-4641-8A76-F12856267C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431" y="763089"/>
            <a:ext cx="538113" cy="36933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DAE87B1-B195-4879-BD7E-18AC6BF1D7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8104" y="227907"/>
            <a:ext cx="912952" cy="83917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38851BC-3E34-42E6-A023-148244464C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9621" y="3899714"/>
            <a:ext cx="2914650" cy="15525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43BB888-290C-483E-B97B-810122711D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55084" y="3887018"/>
            <a:ext cx="7052217" cy="1474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7804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5DCB82-E854-496B-97BF-9A01D19C10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6448" y="633427"/>
            <a:ext cx="8072495" cy="659301"/>
          </a:xfrm>
        </p:spPr>
        <p:txBody>
          <a:bodyPr/>
          <a:lstStyle/>
          <a:p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</a:t>
            </a:r>
            <a:r>
              <a:rPr lang="ro-RO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Demonstrație</a:t>
            </a:r>
            <a:endParaRPr 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C78E2D-2414-4128-A989-63C3CB56A79C}"/>
              </a:ext>
            </a:extLst>
          </p:cNvPr>
          <p:cNvSpPr txBox="1"/>
          <p:nvPr/>
        </p:nvSpPr>
        <p:spPr>
          <a:xfrm>
            <a:off x="627820" y="322250"/>
            <a:ext cx="3974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accent2">
                    <a:lumMod val="75000"/>
                  </a:schemeClr>
                </a:solidFill>
              </a:rPr>
              <a:t>14</a:t>
            </a:r>
            <a:endParaRPr lang="en-US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2A8C0D-CBF5-471C-9487-9B490986D7CC}"/>
              </a:ext>
            </a:extLst>
          </p:cNvPr>
          <p:cNvSpPr txBox="1"/>
          <p:nvPr/>
        </p:nvSpPr>
        <p:spPr>
          <a:xfrm>
            <a:off x="383671" y="763089"/>
            <a:ext cx="1231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Biometrie</a:t>
            </a:r>
            <a:endParaRPr lang="en-US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0F3D183-5708-4CC1-8255-4D81E05906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431" y="763089"/>
            <a:ext cx="538113" cy="369332"/>
          </a:xfrm>
          <a:prstGeom prst="rect">
            <a:avLst/>
          </a:prstGeom>
        </p:spPr>
      </p:pic>
      <p:pic>
        <p:nvPicPr>
          <p:cNvPr id="4" name="Film_prezentare_BIO">
            <a:hlinkClick r:id="" action="ppaction://media"/>
            <a:extLst>
              <a:ext uri="{FF2B5EF4-FFF2-40B4-BE49-F238E27FC236}">
                <a16:creationId xmlns:a16="http://schemas.microsoft.com/office/drawing/2014/main" id="{67B0586B-B6A3-4CFD-BE30-740F525F2BB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02354" y="1425790"/>
            <a:ext cx="9400682" cy="5287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8493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1C7A6-3703-41DA-8DCB-804CCE2557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0409" y="624110"/>
            <a:ext cx="4722275" cy="765075"/>
          </a:xfrm>
        </p:spPr>
        <p:txBody>
          <a:bodyPr>
            <a:normAutofit/>
          </a:bodyPr>
          <a:lstStyle/>
          <a:p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</a:t>
            </a:r>
            <a:r>
              <a:rPr lang="ro-RO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</a:t>
            </a:r>
            <a:r>
              <a:rPr lang="en-US" sz="3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Concluzii</a:t>
            </a:r>
            <a:endParaRPr 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66C458-2B68-42C0-BCD2-26B7A43AC3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10408" y="1607318"/>
            <a:ext cx="8301837" cy="3825816"/>
          </a:xfrm>
        </p:spPr>
        <p:txBody>
          <a:bodyPr>
            <a:normAutofit/>
          </a:bodyPr>
          <a:lstStyle/>
          <a:p>
            <a:r>
              <a:rPr lang="ro-RO" sz="20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000" b="1" dirty="0" err="1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Posibile</a:t>
            </a:r>
            <a:r>
              <a:rPr lang="en-US" sz="20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o-RO" sz="20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îmbunătățiri</a:t>
            </a:r>
            <a:endParaRPr lang="en-US" sz="2000" b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/>
            <a:r>
              <a:rPr lang="en-US" sz="18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Interfa</a:t>
            </a:r>
            <a:r>
              <a:rPr lang="ro-RO" sz="1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ță</a:t>
            </a:r>
            <a:r>
              <a:rPr lang="en-US" sz="1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grafic</a:t>
            </a:r>
            <a:r>
              <a:rPr lang="ro-RO" sz="1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ă</a:t>
            </a:r>
            <a:r>
              <a:rPr lang="en-US" sz="1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pentru</a:t>
            </a:r>
            <a:r>
              <a:rPr lang="en-US" sz="1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toate</a:t>
            </a:r>
            <a:r>
              <a:rPr lang="en-US" sz="1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modulele</a:t>
            </a:r>
            <a:r>
              <a:rPr lang="en-US" sz="1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aplica</a:t>
            </a:r>
            <a:r>
              <a:rPr lang="ro-RO" sz="1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ț</a:t>
            </a:r>
            <a:r>
              <a:rPr lang="en-US" sz="18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iei</a:t>
            </a:r>
            <a:endParaRPr lang="en-US" sz="18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/>
            <a:r>
              <a:rPr lang="en-US" sz="18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Dezvoltarea</a:t>
            </a:r>
            <a:r>
              <a:rPr lang="en-US" sz="1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unui</a:t>
            </a:r>
            <a:r>
              <a:rPr lang="en-US" sz="1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modul</a:t>
            </a:r>
            <a:r>
              <a:rPr lang="en-US" sz="1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de </a:t>
            </a:r>
            <a:r>
              <a:rPr lang="en-US" sz="18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comparare</a:t>
            </a:r>
            <a:r>
              <a:rPr lang="en-US" sz="1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 </a:t>
            </a:r>
            <a:r>
              <a:rPr lang="en-US" sz="18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calit</a:t>
            </a:r>
            <a:r>
              <a:rPr lang="ro-RO" sz="1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ăț</a:t>
            </a:r>
            <a:r>
              <a:rPr lang="en-US" sz="1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ii </a:t>
            </a:r>
            <a:r>
              <a:rPr lang="en-US" sz="18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imaginii</a:t>
            </a:r>
            <a:r>
              <a:rPr lang="en-US" sz="1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pentru</a:t>
            </a:r>
            <a:r>
              <a:rPr lang="en-US" sz="1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fiecare</a:t>
            </a:r>
            <a:r>
              <a:rPr lang="en-US" sz="1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imagine </a:t>
            </a:r>
            <a:r>
              <a:rPr lang="en-US" sz="1800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 output</a:t>
            </a:r>
          </a:p>
          <a:p>
            <a:r>
              <a:rPr lang="ro-RO" sz="2200" b="1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Concluzii</a:t>
            </a:r>
            <a:endParaRPr lang="en-US" sz="2200" b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/>
            <a:r>
              <a:rPr lang="en-US" sz="18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Aplica</a:t>
            </a:r>
            <a:r>
              <a:rPr lang="ro-RO" sz="1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ț</a:t>
            </a:r>
            <a:r>
              <a:rPr lang="en-US" sz="18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ia</a:t>
            </a:r>
            <a:r>
              <a:rPr lang="en-US" sz="1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extrage</a:t>
            </a:r>
            <a:r>
              <a:rPr lang="en-US" sz="1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conturul</a:t>
            </a:r>
            <a:r>
              <a:rPr lang="en-US" sz="1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dintr</a:t>
            </a:r>
            <a:r>
              <a:rPr lang="en-US" sz="1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-o imagine </a:t>
            </a:r>
            <a:r>
              <a:rPr lang="en-US" sz="18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.bmp </a:t>
            </a:r>
            <a:r>
              <a:rPr lang="ro-RO" sz="1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ș</a:t>
            </a:r>
            <a:r>
              <a:rPr lang="en-US" sz="18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</a:t>
            </a:r>
            <a:r>
              <a:rPr lang="en-US" sz="1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afi</a:t>
            </a:r>
            <a:r>
              <a:rPr lang="ro-RO" sz="1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ș</a:t>
            </a:r>
            <a:r>
              <a:rPr lang="en-US" sz="18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az</a:t>
            </a:r>
            <a:r>
              <a:rPr lang="ro-RO" sz="1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ă</a:t>
            </a:r>
            <a:r>
              <a:rPr lang="en-US" sz="1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</a:t>
            </a:r>
            <a:r>
              <a:rPr lang="en-US" sz="1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ecran</a:t>
            </a:r>
            <a:r>
              <a:rPr lang="en-US" sz="1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output-</a:t>
            </a:r>
            <a:r>
              <a:rPr lang="en-US" sz="18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ul</a:t>
            </a:r>
            <a:r>
              <a:rPr lang="en-US" sz="1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cu o </a:t>
            </a:r>
            <a:r>
              <a:rPr lang="en-US" sz="18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acurate</a:t>
            </a:r>
            <a:r>
              <a:rPr lang="ro-RO" sz="1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ț</a:t>
            </a:r>
            <a:r>
              <a:rPr lang="en-US" sz="1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 bun</a:t>
            </a:r>
            <a:r>
              <a:rPr lang="ro-RO" sz="1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ă</a:t>
            </a:r>
            <a:r>
              <a:rPr lang="en-US" sz="1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o-RO" sz="1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ș</a:t>
            </a:r>
            <a:r>
              <a:rPr lang="en-US" sz="18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</a:t>
            </a:r>
            <a:r>
              <a:rPr lang="en-US" sz="1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un </a:t>
            </a:r>
            <a:r>
              <a:rPr lang="en-US" sz="18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timp</a:t>
            </a:r>
            <a:r>
              <a:rPr lang="en-US" sz="1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de </a:t>
            </a:r>
            <a:r>
              <a:rPr lang="en-US" sz="18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execu</a:t>
            </a:r>
            <a:r>
              <a:rPr lang="ro-RO" sz="1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ț</a:t>
            </a:r>
            <a:r>
              <a:rPr lang="en-US" sz="18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ie</a:t>
            </a:r>
            <a:r>
              <a:rPr lang="en-US" sz="1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scurt</a:t>
            </a:r>
            <a:endParaRPr lang="en-US" sz="2400" b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/>
            <a:r>
              <a:rPr lang="en-US" sz="18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Aplica</a:t>
            </a:r>
            <a:r>
              <a:rPr lang="ro-RO" sz="1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ț</a:t>
            </a:r>
            <a:r>
              <a:rPr lang="en-US" sz="18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ia</a:t>
            </a:r>
            <a:r>
              <a:rPr lang="en-US" sz="1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de</a:t>
            </a:r>
            <a:r>
              <a:rPr lang="ro-RO" sz="1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ț</a:t>
            </a:r>
            <a:r>
              <a:rPr lang="en-US" sz="18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ine</a:t>
            </a:r>
            <a:r>
              <a:rPr lang="en-US" sz="1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trei</a:t>
            </a:r>
            <a:r>
              <a:rPr lang="en-US" sz="1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tipuri</a:t>
            </a:r>
            <a:r>
              <a:rPr lang="en-US" sz="1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de </a:t>
            </a:r>
            <a:r>
              <a:rPr lang="en-US" sz="18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extragere</a:t>
            </a:r>
            <a:r>
              <a:rPr lang="en-US" sz="1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 </a:t>
            </a:r>
            <a:r>
              <a:rPr lang="en-US" sz="18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conturului</a:t>
            </a:r>
            <a:r>
              <a:rPr lang="en-US" sz="1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Wide, Tight, Auto – </a:t>
            </a:r>
            <a:r>
              <a:rPr lang="en-US" sz="18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diferen</a:t>
            </a:r>
            <a:r>
              <a:rPr lang="ro-RO" sz="1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ț</a:t>
            </a:r>
            <a:r>
              <a:rPr lang="en-US" sz="18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ele</a:t>
            </a:r>
            <a:r>
              <a:rPr lang="en-US" sz="1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se pot </a:t>
            </a:r>
            <a:r>
              <a:rPr lang="en-US" sz="18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observa</a:t>
            </a:r>
            <a:r>
              <a:rPr lang="en-US" sz="1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o-RO" sz="1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î</a:t>
            </a:r>
            <a:r>
              <a:rPr lang="en-US" sz="1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 </a:t>
            </a:r>
            <a:r>
              <a:rPr lang="en-US" sz="18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imaginile</a:t>
            </a:r>
            <a:r>
              <a:rPr lang="en-US" sz="1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de output</a:t>
            </a:r>
          </a:p>
          <a:p>
            <a:pPr marL="457200" lvl="1" indent="0">
              <a:buNone/>
            </a:pPr>
            <a:endParaRPr lang="ro-RO" sz="2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endParaRPr lang="ro-RO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C8346C7-8A1B-434C-8429-D64F16ABA9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7038" y="4428576"/>
            <a:ext cx="1578254" cy="119256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A8809F8-B593-4446-B852-8273CA274B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2246" y="690994"/>
            <a:ext cx="1373046" cy="137304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CBD439A-9C5C-4A94-B59D-4B9EBDE3F81E}"/>
              </a:ext>
            </a:extLst>
          </p:cNvPr>
          <p:cNvSpPr txBox="1"/>
          <p:nvPr/>
        </p:nvSpPr>
        <p:spPr>
          <a:xfrm>
            <a:off x="627820" y="322250"/>
            <a:ext cx="3881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accent2">
                    <a:lumMod val="75000"/>
                  </a:schemeClr>
                </a:solidFill>
              </a:rPr>
              <a:t>15</a:t>
            </a:r>
            <a:endParaRPr lang="en-US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9B971C-394B-405A-9470-1552F792A2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0341" y="2627880"/>
            <a:ext cx="1236856" cy="123685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4591407-E01C-46EE-9985-D032A49AFBC5}"/>
              </a:ext>
            </a:extLst>
          </p:cNvPr>
          <p:cNvSpPr txBox="1"/>
          <p:nvPr/>
        </p:nvSpPr>
        <p:spPr>
          <a:xfrm>
            <a:off x="383671" y="763089"/>
            <a:ext cx="1231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Biometrie</a:t>
            </a:r>
            <a:endParaRPr lang="en-US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3846DBA-5212-40B2-9A4E-6C20586293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431" y="763089"/>
            <a:ext cx="538113" cy="369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5651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A3D345-9D9C-46C1-B920-60986C5C67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9528" y="630027"/>
            <a:ext cx="2040620" cy="675988"/>
          </a:xfrm>
        </p:spPr>
        <p:txBody>
          <a:bodyPr>
            <a:normAutofit/>
          </a:bodyPr>
          <a:lstStyle/>
          <a:p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Cuprins</a:t>
            </a:r>
          </a:p>
        </p:txBody>
      </p:sp>
      <p:sp>
        <p:nvSpPr>
          <p:cNvPr id="59" name="Shape 267">
            <a:extLst>
              <a:ext uri="{FF2B5EF4-FFF2-40B4-BE49-F238E27FC236}">
                <a16:creationId xmlns:a16="http://schemas.microsoft.com/office/drawing/2014/main" id="{53D1E9E8-AF3E-4C1B-B094-D9E2A6FD415D}"/>
              </a:ext>
            </a:extLst>
          </p:cNvPr>
          <p:cNvSpPr/>
          <p:nvPr/>
        </p:nvSpPr>
        <p:spPr>
          <a:xfrm>
            <a:off x="4153202" y="1984493"/>
            <a:ext cx="771826" cy="676457"/>
          </a:xfrm>
          <a:prstGeom prst="rect">
            <a:avLst/>
          </a:prstGeom>
          <a:solidFill>
            <a:schemeClr val="accent6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pPr algn="ctr">
              <a:defRPr>
                <a:solidFill>
                  <a:srgbClr val="FFFFFF"/>
                </a:solidFill>
              </a:defRPr>
            </a:pPr>
            <a:r>
              <a:rPr lang="en-US" sz="2400" b="1" dirty="0">
                <a:latin typeface="+mj-lt"/>
              </a:rPr>
              <a:t>01</a:t>
            </a:r>
            <a:endParaRPr sz="2400" b="1" dirty="0">
              <a:latin typeface="+mj-lt"/>
            </a:endParaRPr>
          </a:p>
        </p:txBody>
      </p:sp>
      <p:sp>
        <p:nvSpPr>
          <p:cNvPr id="60" name="Shape 270">
            <a:extLst>
              <a:ext uri="{FF2B5EF4-FFF2-40B4-BE49-F238E27FC236}">
                <a16:creationId xmlns:a16="http://schemas.microsoft.com/office/drawing/2014/main" id="{CF29E1A8-8A4B-4875-9A6B-992935328510}"/>
              </a:ext>
            </a:extLst>
          </p:cNvPr>
          <p:cNvSpPr/>
          <p:nvPr/>
        </p:nvSpPr>
        <p:spPr>
          <a:xfrm>
            <a:off x="8396751" y="1982076"/>
            <a:ext cx="779328" cy="667722"/>
          </a:xfrm>
          <a:prstGeom prst="rect">
            <a:avLst/>
          </a:prstGeom>
          <a:solidFill>
            <a:schemeClr val="accent5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pPr algn="ctr">
              <a:defRPr>
                <a:solidFill>
                  <a:srgbClr val="FFFFFF"/>
                </a:solidFill>
              </a:defRPr>
            </a:pPr>
            <a:r>
              <a:rPr lang="en-US" sz="2400" b="1" dirty="0">
                <a:latin typeface="+mj-lt"/>
              </a:rPr>
              <a:t>02</a:t>
            </a:r>
            <a:endParaRPr sz="2400" b="1" dirty="0">
              <a:latin typeface="+mj-lt"/>
            </a:endParaRPr>
          </a:p>
        </p:txBody>
      </p:sp>
      <p:sp>
        <p:nvSpPr>
          <p:cNvPr id="61" name="Shape 273">
            <a:extLst>
              <a:ext uri="{FF2B5EF4-FFF2-40B4-BE49-F238E27FC236}">
                <a16:creationId xmlns:a16="http://schemas.microsoft.com/office/drawing/2014/main" id="{4D3B0EDF-15C3-4CBE-8BAF-3C89E541FBA3}"/>
              </a:ext>
            </a:extLst>
          </p:cNvPr>
          <p:cNvSpPr/>
          <p:nvPr/>
        </p:nvSpPr>
        <p:spPr>
          <a:xfrm>
            <a:off x="4153202" y="2889671"/>
            <a:ext cx="771826" cy="667722"/>
          </a:xfrm>
          <a:prstGeom prst="rect">
            <a:avLst/>
          </a:prstGeom>
          <a:solidFill>
            <a:schemeClr val="accent4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pPr algn="ctr">
              <a:defRPr>
                <a:solidFill>
                  <a:srgbClr val="FFFFFF"/>
                </a:solidFill>
              </a:defRPr>
            </a:pPr>
            <a:r>
              <a:rPr lang="en-US" sz="2400" b="1" dirty="0">
                <a:latin typeface="+mj-lt"/>
              </a:rPr>
              <a:t>03</a:t>
            </a:r>
            <a:endParaRPr sz="2400" b="1" dirty="0">
              <a:latin typeface="+mj-lt"/>
            </a:endParaRPr>
          </a:p>
        </p:txBody>
      </p:sp>
      <p:sp>
        <p:nvSpPr>
          <p:cNvPr id="62" name="Shape 276">
            <a:extLst>
              <a:ext uri="{FF2B5EF4-FFF2-40B4-BE49-F238E27FC236}">
                <a16:creationId xmlns:a16="http://schemas.microsoft.com/office/drawing/2014/main" id="{E7CCC070-C198-47E8-9C85-42D7A749F6A0}"/>
              </a:ext>
            </a:extLst>
          </p:cNvPr>
          <p:cNvSpPr/>
          <p:nvPr/>
        </p:nvSpPr>
        <p:spPr>
          <a:xfrm>
            <a:off x="4153201" y="3765905"/>
            <a:ext cx="791667" cy="667722"/>
          </a:xfrm>
          <a:prstGeom prst="rect">
            <a:avLst/>
          </a:prstGeom>
          <a:solidFill>
            <a:schemeClr val="accent2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pPr algn="ctr">
              <a:defRPr>
                <a:solidFill>
                  <a:srgbClr val="FFFFFF"/>
                </a:solidFill>
              </a:defRPr>
            </a:pPr>
            <a:r>
              <a:rPr lang="en-US" sz="2400" b="1" dirty="0">
                <a:latin typeface="+mj-lt"/>
              </a:rPr>
              <a:t>05</a:t>
            </a:r>
            <a:endParaRPr sz="2400" b="1" dirty="0">
              <a:latin typeface="+mj-lt"/>
            </a:endParaRPr>
          </a:p>
        </p:txBody>
      </p:sp>
      <p:sp>
        <p:nvSpPr>
          <p:cNvPr id="63" name="Shape 279">
            <a:extLst>
              <a:ext uri="{FF2B5EF4-FFF2-40B4-BE49-F238E27FC236}">
                <a16:creationId xmlns:a16="http://schemas.microsoft.com/office/drawing/2014/main" id="{2DFB0D7F-F38D-4CA2-815E-EA58E6128C83}"/>
              </a:ext>
            </a:extLst>
          </p:cNvPr>
          <p:cNvSpPr/>
          <p:nvPr/>
        </p:nvSpPr>
        <p:spPr>
          <a:xfrm>
            <a:off x="8396751" y="2896609"/>
            <a:ext cx="779328" cy="667722"/>
          </a:xfrm>
          <a:prstGeom prst="rect">
            <a:avLst/>
          </a:prstGeom>
          <a:solidFill>
            <a:schemeClr val="accent3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pPr algn="ctr">
              <a:defRPr>
                <a:solidFill>
                  <a:srgbClr val="FFFFFF"/>
                </a:solidFill>
              </a:defRPr>
            </a:pPr>
            <a:r>
              <a:rPr lang="en-US" sz="2400" b="1" dirty="0">
                <a:latin typeface="+mj-lt"/>
              </a:rPr>
              <a:t>04</a:t>
            </a:r>
            <a:endParaRPr sz="2400" b="1" dirty="0">
              <a:latin typeface="+mj-lt"/>
            </a:endParaRPr>
          </a:p>
        </p:txBody>
      </p:sp>
      <p:sp>
        <p:nvSpPr>
          <p:cNvPr id="64" name="Shape 282">
            <a:extLst>
              <a:ext uri="{FF2B5EF4-FFF2-40B4-BE49-F238E27FC236}">
                <a16:creationId xmlns:a16="http://schemas.microsoft.com/office/drawing/2014/main" id="{FDDECF1B-3A03-4EC7-980B-DBF484375B8A}"/>
              </a:ext>
            </a:extLst>
          </p:cNvPr>
          <p:cNvSpPr/>
          <p:nvPr/>
        </p:nvSpPr>
        <p:spPr>
          <a:xfrm>
            <a:off x="8396751" y="3770115"/>
            <a:ext cx="779328" cy="667722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pPr algn="ctr">
              <a:defRPr>
                <a:solidFill>
                  <a:srgbClr val="FFFFFF"/>
                </a:solidFill>
              </a:defRPr>
            </a:pPr>
            <a:r>
              <a:rPr lang="en-US" sz="2400" b="1" dirty="0">
                <a:latin typeface="+mj-lt"/>
              </a:rPr>
              <a:t>06</a:t>
            </a:r>
            <a:endParaRPr sz="2400" b="1" dirty="0">
              <a:latin typeface="+mj-lt"/>
            </a:endParaRP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18BF8FEA-79EE-492E-8F5F-288460148C66}"/>
              </a:ext>
            </a:extLst>
          </p:cNvPr>
          <p:cNvGrpSpPr/>
          <p:nvPr/>
        </p:nvGrpSpPr>
        <p:grpSpPr>
          <a:xfrm>
            <a:off x="5610203" y="1616437"/>
            <a:ext cx="2724193" cy="3757571"/>
            <a:chOff x="2924175" y="1682750"/>
            <a:chExt cx="2506663" cy="4035425"/>
          </a:xfrm>
        </p:grpSpPr>
        <p:sp>
          <p:nvSpPr>
            <p:cNvPr id="66" name="Freeform 90">
              <a:extLst>
                <a:ext uri="{FF2B5EF4-FFF2-40B4-BE49-F238E27FC236}">
                  <a16:creationId xmlns:a16="http://schemas.microsoft.com/office/drawing/2014/main" id="{DFAF25A9-2725-45F9-BCC5-C1F7D6F678D7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0625" y="5511800"/>
              <a:ext cx="276225" cy="206375"/>
            </a:xfrm>
            <a:custGeom>
              <a:avLst/>
              <a:gdLst>
                <a:gd name="T0" fmla="*/ 0 w 699"/>
                <a:gd name="T1" fmla="*/ 2 h 520"/>
                <a:gd name="T2" fmla="*/ 0 w 699"/>
                <a:gd name="T3" fmla="*/ 520 h 520"/>
                <a:gd name="T4" fmla="*/ 691 w 699"/>
                <a:gd name="T5" fmla="*/ 520 h 520"/>
                <a:gd name="T6" fmla="*/ 694 w 699"/>
                <a:gd name="T7" fmla="*/ 516 h 520"/>
                <a:gd name="T8" fmla="*/ 699 w 699"/>
                <a:gd name="T9" fmla="*/ 492 h 520"/>
                <a:gd name="T10" fmla="*/ 696 w 699"/>
                <a:gd name="T11" fmla="*/ 466 h 520"/>
                <a:gd name="T12" fmla="*/ 684 w 699"/>
                <a:gd name="T13" fmla="*/ 433 h 520"/>
                <a:gd name="T14" fmla="*/ 657 w 699"/>
                <a:gd name="T15" fmla="*/ 394 h 520"/>
                <a:gd name="T16" fmla="*/ 612 w 699"/>
                <a:gd name="T17" fmla="*/ 353 h 520"/>
                <a:gd name="T18" fmla="*/ 543 w 699"/>
                <a:gd name="T19" fmla="*/ 306 h 520"/>
                <a:gd name="T20" fmla="*/ 497 w 699"/>
                <a:gd name="T21" fmla="*/ 282 h 520"/>
                <a:gd name="T22" fmla="*/ 237 w 699"/>
                <a:gd name="T23" fmla="*/ 152 h 520"/>
                <a:gd name="T24" fmla="*/ 230 w 699"/>
                <a:gd name="T25" fmla="*/ 0 h 520"/>
                <a:gd name="T26" fmla="*/ 0 w 699"/>
                <a:gd name="T27" fmla="*/ 2 h 5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99" h="520">
                  <a:moveTo>
                    <a:pt x="0" y="2"/>
                  </a:moveTo>
                  <a:lnTo>
                    <a:pt x="0" y="520"/>
                  </a:lnTo>
                  <a:lnTo>
                    <a:pt x="691" y="520"/>
                  </a:lnTo>
                  <a:lnTo>
                    <a:pt x="694" y="516"/>
                  </a:lnTo>
                  <a:lnTo>
                    <a:pt x="699" y="492"/>
                  </a:lnTo>
                  <a:lnTo>
                    <a:pt x="696" y="466"/>
                  </a:lnTo>
                  <a:lnTo>
                    <a:pt x="684" y="433"/>
                  </a:lnTo>
                  <a:lnTo>
                    <a:pt x="657" y="394"/>
                  </a:lnTo>
                  <a:lnTo>
                    <a:pt x="612" y="353"/>
                  </a:lnTo>
                  <a:lnTo>
                    <a:pt x="543" y="306"/>
                  </a:lnTo>
                  <a:lnTo>
                    <a:pt x="497" y="282"/>
                  </a:lnTo>
                  <a:lnTo>
                    <a:pt x="237" y="152"/>
                  </a:lnTo>
                  <a:lnTo>
                    <a:pt x="230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67" name="Freeform 91">
              <a:extLst>
                <a:ext uri="{FF2B5EF4-FFF2-40B4-BE49-F238E27FC236}">
                  <a16:creationId xmlns:a16="http://schemas.microsoft.com/office/drawing/2014/main" id="{696EF8D5-E466-4AAC-80AD-E7CA94BAB2C2}"/>
                </a:ext>
              </a:extLst>
            </p:cNvPr>
            <p:cNvSpPr>
              <a:spLocks/>
            </p:cNvSpPr>
            <p:nvPr/>
          </p:nvSpPr>
          <p:spPr bwMode="auto">
            <a:xfrm>
              <a:off x="3309938" y="5511800"/>
              <a:ext cx="277813" cy="206375"/>
            </a:xfrm>
            <a:custGeom>
              <a:avLst/>
              <a:gdLst>
                <a:gd name="T0" fmla="*/ 699 w 699"/>
                <a:gd name="T1" fmla="*/ 2 h 520"/>
                <a:gd name="T2" fmla="*/ 699 w 699"/>
                <a:gd name="T3" fmla="*/ 520 h 520"/>
                <a:gd name="T4" fmla="*/ 8 w 699"/>
                <a:gd name="T5" fmla="*/ 520 h 520"/>
                <a:gd name="T6" fmla="*/ 5 w 699"/>
                <a:gd name="T7" fmla="*/ 516 h 520"/>
                <a:gd name="T8" fmla="*/ 0 w 699"/>
                <a:gd name="T9" fmla="*/ 492 h 520"/>
                <a:gd name="T10" fmla="*/ 3 w 699"/>
                <a:gd name="T11" fmla="*/ 466 h 520"/>
                <a:gd name="T12" fmla="*/ 14 w 699"/>
                <a:gd name="T13" fmla="*/ 433 h 520"/>
                <a:gd name="T14" fmla="*/ 42 w 699"/>
                <a:gd name="T15" fmla="*/ 394 h 520"/>
                <a:gd name="T16" fmla="*/ 87 w 699"/>
                <a:gd name="T17" fmla="*/ 353 h 520"/>
                <a:gd name="T18" fmla="*/ 156 w 699"/>
                <a:gd name="T19" fmla="*/ 306 h 520"/>
                <a:gd name="T20" fmla="*/ 202 w 699"/>
                <a:gd name="T21" fmla="*/ 282 h 520"/>
                <a:gd name="T22" fmla="*/ 462 w 699"/>
                <a:gd name="T23" fmla="*/ 152 h 520"/>
                <a:gd name="T24" fmla="*/ 469 w 699"/>
                <a:gd name="T25" fmla="*/ 0 h 520"/>
                <a:gd name="T26" fmla="*/ 699 w 699"/>
                <a:gd name="T27" fmla="*/ 2 h 5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99" h="520">
                  <a:moveTo>
                    <a:pt x="699" y="2"/>
                  </a:moveTo>
                  <a:lnTo>
                    <a:pt x="699" y="520"/>
                  </a:lnTo>
                  <a:lnTo>
                    <a:pt x="8" y="520"/>
                  </a:lnTo>
                  <a:lnTo>
                    <a:pt x="5" y="516"/>
                  </a:lnTo>
                  <a:lnTo>
                    <a:pt x="0" y="492"/>
                  </a:lnTo>
                  <a:lnTo>
                    <a:pt x="3" y="466"/>
                  </a:lnTo>
                  <a:lnTo>
                    <a:pt x="14" y="433"/>
                  </a:lnTo>
                  <a:lnTo>
                    <a:pt x="42" y="394"/>
                  </a:lnTo>
                  <a:lnTo>
                    <a:pt x="87" y="353"/>
                  </a:lnTo>
                  <a:lnTo>
                    <a:pt x="156" y="306"/>
                  </a:lnTo>
                  <a:lnTo>
                    <a:pt x="202" y="282"/>
                  </a:lnTo>
                  <a:lnTo>
                    <a:pt x="462" y="152"/>
                  </a:lnTo>
                  <a:lnTo>
                    <a:pt x="469" y="0"/>
                  </a:lnTo>
                  <a:lnTo>
                    <a:pt x="699" y="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68" name="Freeform 92">
              <a:extLst>
                <a:ext uri="{FF2B5EF4-FFF2-40B4-BE49-F238E27FC236}">
                  <a16:creationId xmlns:a16="http://schemas.microsoft.com/office/drawing/2014/main" id="{3923E7DD-6641-4F34-87AA-3F5DEA4BB210}"/>
                </a:ext>
              </a:extLst>
            </p:cNvPr>
            <p:cNvSpPr>
              <a:spLocks/>
            </p:cNvSpPr>
            <p:nvPr/>
          </p:nvSpPr>
          <p:spPr bwMode="auto">
            <a:xfrm>
              <a:off x="3389313" y="3548063"/>
              <a:ext cx="542925" cy="2016125"/>
            </a:xfrm>
            <a:custGeom>
              <a:avLst/>
              <a:gdLst>
                <a:gd name="T0" fmla="*/ 0 w 1368"/>
                <a:gd name="T1" fmla="*/ 0 h 5080"/>
                <a:gd name="T2" fmla="*/ 148 w 1368"/>
                <a:gd name="T3" fmla="*/ 5080 h 5080"/>
                <a:gd name="T4" fmla="*/ 569 w 1368"/>
                <a:gd name="T5" fmla="*/ 5080 h 5080"/>
                <a:gd name="T6" fmla="*/ 697 w 1368"/>
                <a:gd name="T7" fmla="*/ 919 h 5080"/>
                <a:gd name="T8" fmla="*/ 763 w 1368"/>
                <a:gd name="T9" fmla="*/ 5080 h 5080"/>
                <a:gd name="T10" fmla="*/ 1184 w 1368"/>
                <a:gd name="T11" fmla="*/ 5080 h 5080"/>
                <a:gd name="T12" fmla="*/ 1368 w 1368"/>
                <a:gd name="T13" fmla="*/ 0 h 5080"/>
                <a:gd name="T14" fmla="*/ 0 w 1368"/>
                <a:gd name="T15" fmla="*/ 0 h 50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68" h="5080">
                  <a:moveTo>
                    <a:pt x="0" y="0"/>
                  </a:moveTo>
                  <a:lnTo>
                    <a:pt x="148" y="5080"/>
                  </a:lnTo>
                  <a:lnTo>
                    <a:pt x="569" y="5080"/>
                  </a:lnTo>
                  <a:lnTo>
                    <a:pt x="697" y="919"/>
                  </a:lnTo>
                  <a:lnTo>
                    <a:pt x="763" y="5080"/>
                  </a:lnTo>
                  <a:lnTo>
                    <a:pt x="1184" y="5080"/>
                  </a:lnTo>
                  <a:lnTo>
                    <a:pt x="136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932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69" name="Freeform 93">
              <a:extLst>
                <a:ext uri="{FF2B5EF4-FFF2-40B4-BE49-F238E27FC236}">
                  <a16:creationId xmlns:a16="http://schemas.microsoft.com/office/drawing/2014/main" id="{269D9CE7-9CA0-40E0-8253-694D76318590}"/>
                </a:ext>
              </a:extLst>
            </p:cNvPr>
            <p:cNvSpPr>
              <a:spLocks/>
            </p:cNvSpPr>
            <p:nvPr/>
          </p:nvSpPr>
          <p:spPr bwMode="auto">
            <a:xfrm>
              <a:off x="4703763" y="2887663"/>
              <a:ext cx="1588" cy="141288"/>
            </a:xfrm>
            <a:custGeom>
              <a:avLst/>
              <a:gdLst>
                <a:gd name="T0" fmla="*/ 0 w 4"/>
                <a:gd name="T1" fmla="*/ 358 h 358"/>
                <a:gd name="T2" fmla="*/ 0 w 4"/>
                <a:gd name="T3" fmla="*/ 4 h 358"/>
                <a:gd name="T4" fmla="*/ 4 w 4"/>
                <a:gd name="T5" fmla="*/ 0 h 358"/>
                <a:gd name="T6" fmla="*/ 4 w 4"/>
                <a:gd name="T7" fmla="*/ 354 h 358"/>
                <a:gd name="T8" fmla="*/ 3 w 4"/>
                <a:gd name="T9" fmla="*/ 357 h 358"/>
                <a:gd name="T10" fmla="*/ 0 w 4"/>
                <a:gd name="T11" fmla="*/ 358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358">
                  <a:moveTo>
                    <a:pt x="0" y="358"/>
                  </a:moveTo>
                  <a:lnTo>
                    <a:pt x="0" y="4"/>
                  </a:lnTo>
                  <a:lnTo>
                    <a:pt x="4" y="0"/>
                  </a:lnTo>
                  <a:lnTo>
                    <a:pt x="4" y="354"/>
                  </a:lnTo>
                  <a:lnTo>
                    <a:pt x="3" y="357"/>
                  </a:lnTo>
                  <a:lnTo>
                    <a:pt x="0" y="358"/>
                  </a:lnTo>
                  <a:close/>
                </a:path>
              </a:pathLst>
            </a:custGeom>
            <a:solidFill>
              <a:srgbClr val="5C6D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70" name="Freeform 95">
              <a:extLst>
                <a:ext uri="{FF2B5EF4-FFF2-40B4-BE49-F238E27FC236}">
                  <a16:creationId xmlns:a16="http://schemas.microsoft.com/office/drawing/2014/main" id="{9CD3478C-5E48-4ECB-926F-E67238DFDED2}"/>
                </a:ext>
              </a:extLst>
            </p:cNvPr>
            <p:cNvSpPr>
              <a:spLocks/>
            </p:cNvSpPr>
            <p:nvPr/>
          </p:nvSpPr>
          <p:spPr bwMode="auto">
            <a:xfrm>
              <a:off x="3387725" y="3471863"/>
              <a:ext cx="547688" cy="76200"/>
            </a:xfrm>
            <a:custGeom>
              <a:avLst/>
              <a:gdLst>
                <a:gd name="T0" fmla="*/ 1380 w 1380"/>
                <a:gd name="T1" fmla="*/ 0 h 196"/>
                <a:gd name="T2" fmla="*/ 0 w 1380"/>
                <a:gd name="T3" fmla="*/ 0 h 196"/>
                <a:gd name="T4" fmla="*/ 5 w 1380"/>
                <a:gd name="T5" fmla="*/ 196 h 196"/>
                <a:gd name="T6" fmla="*/ 1373 w 1380"/>
                <a:gd name="T7" fmla="*/ 196 h 196"/>
                <a:gd name="T8" fmla="*/ 1380 w 1380"/>
                <a:gd name="T9" fmla="*/ 0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80" h="196">
                  <a:moveTo>
                    <a:pt x="1380" y="0"/>
                  </a:moveTo>
                  <a:lnTo>
                    <a:pt x="0" y="0"/>
                  </a:lnTo>
                  <a:lnTo>
                    <a:pt x="5" y="196"/>
                  </a:lnTo>
                  <a:lnTo>
                    <a:pt x="1373" y="196"/>
                  </a:lnTo>
                  <a:lnTo>
                    <a:pt x="1380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71" name="Freeform 96">
              <a:extLst>
                <a:ext uri="{FF2B5EF4-FFF2-40B4-BE49-F238E27FC236}">
                  <a16:creationId xmlns:a16="http://schemas.microsoft.com/office/drawing/2014/main" id="{54199C08-1551-4DEB-B36E-5C6EF43A0223}"/>
                </a:ext>
              </a:extLst>
            </p:cNvPr>
            <p:cNvSpPr>
              <a:spLocks/>
            </p:cNvSpPr>
            <p:nvPr/>
          </p:nvSpPr>
          <p:spPr bwMode="auto">
            <a:xfrm>
              <a:off x="3308350" y="2473325"/>
              <a:ext cx="276225" cy="1401763"/>
            </a:xfrm>
            <a:custGeom>
              <a:avLst/>
              <a:gdLst>
                <a:gd name="T0" fmla="*/ 0 w 696"/>
                <a:gd name="T1" fmla="*/ 375 h 3534"/>
                <a:gd name="T2" fmla="*/ 92 w 696"/>
                <a:gd name="T3" fmla="*/ 3513 h 3534"/>
                <a:gd name="T4" fmla="*/ 626 w 696"/>
                <a:gd name="T5" fmla="*/ 3534 h 3534"/>
                <a:gd name="T6" fmla="*/ 642 w 696"/>
                <a:gd name="T7" fmla="*/ 636 h 3534"/>
                <a:gd name="T8" fmla="*/ 696 w 696"/>
                <a:gd name="T9" fmla="*/ 0 h 3534"/>
                <a:gd name="T10" fmla="*/ 0 w 696"/>
                <a:gd name="T11" fmla="*/ 375 h 35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96" h="3534">
                  <a:moveTo>
                    <a:pt x="0" y="375"/>
                  </a:moveTo>
                  <a:lnTo>
                    <a:pt x="92" y="3513"/>
                  </a:lnTo>
                  <a:lnTo>
                    <a:pt x="626" y="3534"/>
                  </a:lnTo>
                  <a:lnTo>
                    <a:pt x="642" y="636"/>
                  </a:lnTo>
                  <a:lnTo>
                    <a:pt x="696" y="0"/>
                  </a:lnTo>
                  <a:lnTo>
                    <a:pt x="0" y="375"/>
                  </a:lnTo>
                  <a:close/>
                </a:path>
              </a:pathLst>
            </a:custGeom>
            <a:solidFill>
              <a:srgbClr val="111B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72" name="Freeform 97">
              <a:extLst>
                <a:ext uri="{FF2B5EF4-FFF2-40B4-BE49-F238E27FC236}">
                  <a16:creationId xmlns:a16="http://schemas.microsoft.com/office/drawing/2014/main" id="{D93D6678-9528-4C0E-AAEB-F338D58E9D18}"/>
                </a:ext>
              </a:extLst>
            </p:cNvPr>
            <p:cNvSpPr>
              <a:spLocks/>
            </p:cNvSpPr>
            <p:nvPr/>
          </p:nvSpPr>
          <p:spPr bwMode="auto">
            <a:xfrm>
              <a:off x="3559175" y="2462213"/>
              <a:ext cx="223838" cy="1006475"/>
            </a:xfrm>
            <a:custGeom>
              <a:avLst/>
              <a:gdLst>
                <a:gd name="T0" fmla="*/ 262 w 565"/>
                <a:gd name="T1" fmla="*/ 0 h 2536"/>
                <a:gd name="T2" fmla="*/ 94 w 565"/>
                <a:gd name="T3" fmla="*/ 41 h 2536"/>
                <a:gd name="T4" fmla="*/ 0 w 565"/>
                <a:gd name="T5" fmla="*/ 162 h 2536"/>
                <a:gd name="T6" fmla="*/ 0 w 565"/>
                <a:gd name="T7" fmla="*/ 2536 h 2536"/>
                <a:gd name="T8" fmla="*/ 565 w 565"/>
                <a:gd name="T9" fmla="*/ 2536 h 2536"/>
                <a:gd name="T10" fmla="*/ 558 w 565"/>
                <a:gd name="T11" fmla="*/ 162 h 2536"/>
                <a:gd name="T12" fmla="*/ 437 w 565"/>
                <a:gd name="T13" fmla="*/ 35 h 2536"/>
                <a:gd name="T14" fmla="*/ 262 w 565"/>
                <a:gd name="T15" fmla="*/ 0 h 2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65" h="2536">
                  <a:moveTo>
                    <a:pt x="262" y="0"/>
                  </a:moveTo>
                  <a:lnTo>
                    <a:pt x="94" y="41"/>
                  </a:lnTo>
                  <a:lnTo>
                    <a:pt x="0" y="162"/>
                  </a:lnTo>
                  <a:lnTo>
                    <a:pt x="0" y="2536"/>
                  </a:lnTo>
                  <a:lnTo>
                    <a:pt x="565" y="2536"/>
                  </a:lnTo>
                  <a:lnTo>
                    <a:pt x="558" y="162"/>
                  </a:lnTo>
                  <a:lnTo>
                    <a:pt x="437" y="35"/>
                  </a:lnTo>
                  <a:lnTo>
                    <a:pt x="262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73" name="Freeform 98">
              <a:extLst>
                <a:ext uri="{FF2B5EF4-FFF2-40B4-BE49-F238E27FC236}">
                  <a16:creationId xmlns:a16="http://schemas.microsoft.com/office/drawing/2014/main" id="{67676700-6FF9-4E7D-B5AA-6235340A942C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9500" y="2489200"/>
              <a:ext cx="92075" cy="120650"/>
            </a:xfrm>
            <a:custGeom>
              <a:avLst/>
              <a:gdLst>
                <a:gd name="T0" fmla="*/ 111 w 232"/>
                <a:gd name="T1" fmla="*/ 0 h 305"/>
                <a:gd name="T2" fmla="*/ 0 w 232"/>
                <a:gd name="T3" fmla="*/ 171 h 305"/>
                <a:gd name="T4" fmla="*/ 71 w 232"/>
                <a:gd name="T5" fmla="*/ 305 h 305"/>
                <a:gd name="T6" fmla="*/ 155 w 232"/>
                <a:gd name="T7" fmla="*/ 305 h 305"/>
                <a:gd name="T8" fmla="*/ 232 w 232"/>
                <a:gd name="T9" fmla="*/ 171 h 305"/>
                <a:gd name="T10" fmla="*/ 111 w 232"/>
                <a:gd name="T11" fmla="*/ 0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2" h="305">
                  <a:moveTo>
                    <a:pt x="111" y="0"/>
                  </a:moveTo>
                  <a:lnTo>
                    <a:pt x="0" y="171"/>
                  </a:lnTo>
                  <a:lnTo>
                    <a:pt x="71" y="305"/>
                  </a:lnTo>
                  <a:lnTo>
                    <a:pt x="155" y="305"/>
                  </a:lnTo>
                  <a:lnTo>
                    <a:pt x="232" y="171"/>
                  </a:lnTo>
                  <a:lnTo>
                    <a:pt x="111" y="0"/>
                  </a:lnTo>
                  <a:close/>
                </a:path>
              </a:pathLst>
            </a:custGeom>
            <a:solidFill>
              <a:srgbClr val="FE5A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74" name="Freeform 99">
              <a:extLst>
                <a:ext uri="{FF2B5EF4-FFF2-40B4-BE49-F238E27FC236}">
                  <a16:creationId xmlns:a16="http://schemas.microsoft.com/office/drawing/2014/main" id="{67531AFC-6A5A-4ABD-B747-3DEB26A49376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3463" y="2432050"/>
              <a:ext cx="196850" cy="150813"/>
            </a:xfrm>
            <a:custGeom>
              <a:avLst/>
              <a:gdLst>
                <a:gd name="T0" fmla="*/ 85 w 499"/>
                <a:gd name="T1" fmla="*/ 0 h 380"/>
                <a:gd name="T2" fmla="*/ 387 w 499"/>
                <a:gd name="T3" fmla="*/ 0 h 380"/>
                <a:gd name="T4" fmla="*/ 499 w 499"/>
                <a:gd name="T5" fmla="*/ 203 h 380"/>
                <a:gd name="T6" fmla="*/ 345 w 499"/>
                <a:gd name="T7" fmla="*/ 373 h 380"/>
                <a:gd name="T8" fmla="*/ 232 w 499"/>
                <a:gd name="T9" fmla="*/ 190 h 380"/>
                <a:gd name="T10" fmla="*/ 113 w 499"/>
                <a:gd name="T11" fmla="*/ 380 h 380"/>
                <a:gd name="T12" fmla="*/ 0 w 499"/>
                <a:gd name="T13" fmla="*/ 218 h 380"/>
                <a:gd name="T14" fmla="*/ 85 w 499"/>
                <a:gd name="T15" fmla="*/ 0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99" h="380">
                  <a:moveTo>
                    <a:pt x="85" y="0"/>
                  </a:moveTo>
                  <a:lnTo>
                    <a:pt x="387" y="0"/>
                  </a:lnTo>
                  <a:lnTo>
                    <a:pt x="499" y="203"/>
                  </a:lnTo>
                  <a:lnTo>
                    <a:pt x="345" y="373"/>
                  </a:lnTo>
                  <a:lnTo>
                    <a:pt x="232" y="190"/>
                  </a:lnTo>
                  <a:lnTo>
                    <a:pt x="113" y="380"/>
                  </a:lnTo>
                  <a:lnTo>
                    <a:pt x="0" y="218"/>
                  </a:lnTo>
                  <a:lnTo>
                    <a:pt x="85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75" name="Freeform 100">
              <a:extLst>
                <a:ext uri="{FF2B5EF4-FFF2-40B4-BE49-F238E27FC236}">
                  <a16:creationId xmlns:a16="http://schemas.microsoft.com/office/drawing/2014/main" id="{00A46CEC-F371-4196-8EA7-B2309DE58976}"/>
                </a:ext>
              </a:extLst>
            </p:cNvPr>
            <p:cNvSpPr>
              <a:spLocks/>
            </p:cNvSpPr>
            <p:nvPr/>
          </p:nvSpPr>
          <p:spPr bwMode="auto">
            <a:xfrm>
              <a:off x="3624263" y="2351088"/>
              <a:ext cx="85725" cy="138113"/>
            </a:xfrm>
            <a:custGeom>
              <a:avLst/>
              <a:gdLst>
                <a:gd name="T0" fmla="*/ 0 w 217"/>
                <a:gd name="T1" fmla="*/ 28 h 346"/>
                <a:gd name="T2" fmla="*/ 0 w 217"/>
                <a:gd name="T3" fmla="*/ 259 h 346"/>
                <a:gd name="T4" fmla="*/ 101 w 217"/>
                <a:gd name="T5" fmla="*/ 346 h 346"/>
                <a:gd name="T6" fmla="*/ 217 w 217"/>
                <a:gd name="T7" fmla="*/ 259 h 346"/>
                <a:gd name="T8" fmla="*/ 217 w 217"/>
                <a:gd name="T9" fmla="*/ 0 h 346"/>
                <a:gd name="T10" fmla="*/ 189 w 217"/>
                <a:gd name="T11" fmla="*/ 8 h 346"/>
                <a:gd name="T12" fmla="*/ 67 w 217"/>
                <a:gd name="T13" fmla="*/ 34 h 346"/>
                <a:gd name="T14" fmla="*/ 20 w 217"/>
                <a:gd name="T15" fmla="*/ 37 h 346"/>
                <a:gd name="T16" fmla="*/ 1 w 217"/>
                <a:gd name="T17" fmla="*/ 34 h 346"/>
                <a:gd name="T18" fmla="*/ 0 w 217"/>
                <a:gd name="T19" fmla="*/ 28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7" h="346">
                  <a:moveTo>
                    <a:pt x="0" y="28"/>
                  </a:moveTo>
                  <a:lnTo>
                    <a:pt x="0" y="259"/>
                  </a:lnTo>
                  <a:lnTo>
                    <a:pt x="101" y="346"/>
                  </a:lnTo>
                  <a:lnTo>
                    <a:pt x="217" y="259"/>
                  </a:lnTo>
                  <a:lnTo>
                    <a:pt x="217" y="0"/>
                  </a:lnTo>
                  <a:lnTo>
                    <a:pt x="189" y="8"/>
                  </a:lnTo>
                  <a:lnTo>
                    <a:pt x="67" y="34"/>
                  </a:lnTo>
                  <a:lnTo>
                    <a:pt x="20" y="37"/>
                  </a:lnTo>
                  <a:lnTo>
                    <a:pt x="1" y="34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rgbClr val="D9AA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76" name="Freeform 101">
              <a:extLst>
                <a:ext uri="{FF2B5EF4-FFF2-40B4-BE49-F238E27FC236}">
                  <a16:creationId xmlns:a16="http://schemas.microsoft.com/office/drawing/2014/main" id="{C39D75B6-8CD3-497A-AF48-37C3BB8B2BC1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9500" y="2584450"/>
              <a:ext cx="84138" cy="812800"/>
            </a:xfrm>
            <a:custGeom>
              <a:avLst/>
              <a:gdLst>
                <a:gd name="T0" fmla="*/ 84 w 211"/>
                <a:gd name="T1" fmla="*/ 0 h 2045"/>
                <a:gd name="T2" fmla="*/ 0 w 211"/>
                <a:gd name="T3" fmla="*/ 1926 h 2045"/>
                <a:gd name="T4" fmla="*/ 98 w 211"/>
                <a:gd name="T5" fmla="*/ 2045 h 2045"/>
                <a:gd name="T6" fmla="*/ 211 w 211"/>
                <a:gd name="T7" fmla="*/ 1920 h 2045"/>
                <a:gd name="T8" fmla="*/ 147 w 211"/>
                <a:gd name="T9" fmla="*/ 0 h 2045"/>
                <a:gd name="T10" fmla="*/ 84 w 211"/>
                <a:gd name="T11" fmla="*/ 0 h 2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1" h="2045">
                  <a:moveTo>
                    <a:pt x="84" y="0"/>
                  </a:moveTo>
                  <a:lnTo>
                    <a:pt x="0" y="1926"/>
                  </a:lnTo>
                  <a:lnTo>
                    <a:pt x="98" y="2045"/>
                  </a:lnTo>
                  <a:lnTo>
                    <a:pt x="211" y="1920"/>
                  </a:lnTo>
                  <a:lnTo>
                    <a:pt x="147" y="0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5A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77" name="Freeform 102">
              <a:extLst>
                <a:ext uri="{FF2B5EF4-FFF2-40B4-BE49-F238E27FC236}">
                  <a16:creationId xmlns:a16="http://schemas.microsoft.com/office/drawing/2014/main" id="{2E553A73-7F30-4AAB-9DD7-E68145B6B3F6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7613" y="2481263"/>
              <a:ext cx="273050" cy="1398588"/>
            </a:xfrm>
            <a:custGeom>
              <a:avLst/>
              <a:gdLst>
                <a:gd name="T0" fmla="*/ 689 w 689"/>
                <a:gd name="T1" fmla="*/ 348 h 3524"/>
                <a:gd name="T2" fmla="*/ 0 w 689"/>
                <a:gd name="T3" fmla="*/ 0 h 3524"/>
                <a:gd name="T4" fmla="*/ 55 w 689"/>
                <a:gd name="T5" fmla="*/ 621 h 3524"/>
                <a:gd name="T6" fmla="*/ 0 w 689"/>
                <a:gd name="T7" fmla="*/ 3524 h 3524"/>
                <a:gd name="T8" fmla="*/ 634 w 689"/>
                <a:gd name="T9" fmla="*/ 3480 h 3524"/>
                <a:gd name="T10" fmla="*/ 689 w 689"/>
                <a:gd name="T11" fmla="*/ 348 h 35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9" h="3524">
                  <a:moveTo>
                    <a:pt x="689" y="348"/>
                  </a:moveTo>
                  <a:lnTo>
                    <a:pt x="0" y="0"/>
                  </a:lnTo>
                  <a:lnTo>
                    <a:pt x="55" y="621"/>
                  </a:lnTo>
                  <a:lnTo>
                    <a:pt x="0" y="3524"/>
                  </a:lnTo>
                  <a:lnTo>
                    <a:pt x="634" y="3480"/>
                  </a:lnTo>
                  <a:lnTo>
                    <a:pt x="689" y="348"/>
                  </a:lnTo>
                  <a:close/>
                </a:path>
              </a:pathLst>
            </a:custGeom>
            <a:solidFill>
              <a:srgbClr val="111B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78" name="Freeform 103">
              <a:extLst>
                <a:ext uri="{FF2B5EF4-FFF2-40B4-BE49-F238E27FC236}">
                  <a16:creationId xmlns:a16="http://schemas.microsoft.com/office/drawing/2014/main" id="{C84BC4BF-F24D-41CC-B447-BE962C1FE545}"/>
                </a:ext>
              </a:extLst>
            </p:cNvPr>
            <p:cNvSpPr>
              <a:spLocks/>
            </p:cNvSpPr>
            <p:nvPr/>
          </p:nvSpPr>
          <p:spPr bwMode="auto">
            <a:xfrm>
              <a:off x="3451225" y="2473325"/>
              <a:ext cx="133350" cy="1073150"/>
            </a:xfrm>
            <a:custGeom>
              <a:avLst/>
              <a:gdLst>
                <a:gd name="T0" fmla="*/ 334 w 334"/>
                <a:gd name="T1" fmla="*/ 0 h 2704"/>
                <a:gd name="T2" fmla="*/ 248 w 334"/>
                <a:gd name="T3" fmla="*/ 56 h 2704"/>
                <a:gd name="T4" fmla="*/ 107 w 334"/>
                <a:gd name="T5" fmla="*/ 255 h 2704"/>
                <a:gd name="T6" fmla="*/ 140 w 334"/>
                <a:gd name="T7" fmla="*/ 462 h 2704"/>
                <a:gd name="T8" fmla="*/ 3 w 334"/>
                <a:gd name="T9" fmla="*/ 524 h 2704"/>
                <a:gd name="T10" fmla="*/ 1 w 334"/>
                <a:gd name="T11" fmla="*/ 535 h 2704"/>
                <a:gd name="T12" fmla="*/ 0 w 334"/>
                <a:gd name="T13" fmla="*/ 537 h 2704"/>
                <a:gd name="T14" fmla="*/ 267 w 334"/>
                <a:gd name="T15" fmla="*/ 2704 h 2704"/>
                <a:gd name="T16" fmla="*/ 280 w 334"/>
                <a:gd name="T17" fmla="*/ 636 h 2704"/>
                <a:gd name="T18" fmla="*/ 334 w 334"/>
                <a:gd name="T19" fmla="*/ 0 h 27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34" h="2704">
                  <a:moveTo>
                    <a:pt x="334" y="0"/>
                  </a:moveTo>
                  <a:lnTo>
                    <a:pt x="248" y="56"/>
                  </a:lnTo>
                  <a:lnTo>
                    <a:pt x="107" y="255"/>
                  </a:lnTo>
                  <a:lnTo>
                    <a:pt x="140" y="462"/>
                  </a:lnTo>
                  <a:lnTo>
                    <a:pt x="3" y="524"/>
                  </a:lnTo>
                  <a:lnTo>
                    <a:pt x="1" y="535"/>
                  </a:lnTo>
                  <a:lnTo>
                    <a:pt x="0" y="537"/>
                  </a:lnTo>
                  <a:lnTo>
                    <a:pt x="267" y="2704"/>
                  </a:lnTo>
                  <a:lnTo>
                    <a:pt x="280" y="636"/>
                  </a:lnTo>
                  <a:lnTo>
                    <a:pt x="334" y="0"/>
                  </a:lnTo>
                  <a:close/>
                </a:path>
              </a:pathLst>
            </a:custGeom>
            <a:solidFill>
              <a:srgbClr val="4148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79" name="Freeform 104">
              <a:extLst>
                <a:ext uri="{FF2B5EF4-FFF2-40B4-BE49-F238E27FC236}">
                  <a16:creationId xmlns:a16="http://schemas.microsoft.com/office/drawing/2014/main" id="{A7D54043-B2B1-44DC-AE64-2DF0920CC66D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1263" y="2471738"/>
              <a:ext cx="134938" cy="1077913"/>
            </a:xfrm>
            <a:custGeom>
              <a:avLst/>
              <a:gdLst>
                <a:gd name="T0" fmla="*/ 0 w 340"/>
                <a:gd name="T1" fmla="*/ 0 h 2716"/>
                <a:gd name="T2" fmla="*/ 92 w 340"/>
                <a:gd name="T3" fmla="*/ 59 h 2716"/>
                <a:gd name="T4" fmla="*/ 232 w 340"/>
                <a:gd name="T5" fmla="*/ 258 h 2716"/>
                <a:gd name="T6" fmla="*/ 200 w 340"/>
                <a:gd name="T7" fmla="*/ 465 h 2716"/>
                <a:gd name="T8" fmla="*/ 336 w 340"/>
                <a:gd name="T9" fmla="*/ 527 h 2716"/>
                <a:gd name="T10" fmla="*/ 340 w 340"/>
                <a:gd name="T11" fmla="*/ 538 h 2716"/>
                <a:gd name="T12" fmla="*/ 340 w 340"/>
                <a:gd name="T13" fmla="*/ 540 h 2716"/>
                <a:gd name="T14" fmla="*/ 16 w 340"/>
                <a:gd name="T15" fmla="*/ 2716 h 2716"/>
                <a:gd name="T16" fmla="*/ 61 w 340"/>
                <a:gd name="T17" fmla="*/ 639 h 2716"/>
                <a:gd name="T18" fmla="*/ 0 w 340"/>
                <a:gd name="T19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0" h="2716">
                  <a:moveTo>
                    <a:pt x="0" y="0"/>
                  </a:moveTo>
                  <a:lnTo>
                    <a:pt x="92" y="59"/>
                  </a:lnTo>
                  <a:lnTo>
                    <a:pt x="232" y="258"/>
                  </a:lnTo>
                  <a:lnTo>
                    <a:pt x="200" y="465"/>
                  </a:lnTo>
                  <a:lnTo>
                    <a:pt x="336" y="527"/>
                  </a:lnTo>
                  <a:lnTo>
                    <a:pt x="340" y="538"/>
                  </a:lnTo>
                  <a:lnTo>
                    <a:pt x="340" y="540"/>
                  </a:lnTo>
                  <a:lnTo>
                    <a:pt x="16" y="2716"/>
                  </a:lnTo>
                  <a:lnTo>
                    <a:pt x="61" y="6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148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80" name="Rectangle 105">
              <a:extLst>
                <a:ext uri="{FF2B5EF4-FFF2-40B4-BE49-F238E27FC236}">
                  <a16:creationId xmlns:a16="http://schemas.microsoft.com/office/drawing/2014/main" id="{FBFB6BD3-7713-4893-A942-5DB792C586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22675" y="3468688"/>
              <a:ext cx="93663" cy="762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81" name="Freeform 106">
              <a:extLst>
                <a:ext uri="{FF2B5EF4-FFF2-40B4-BE49-F238E27FC236}">
                  <a16:creationId xmlns:a16="http://schemas.microsoft.com/office/drawing/2014/main" id="{AB68ECA4-D626-4B1D-B4DE-8AE584346795}"/>
                </a:ext>
              </a:extLst>
            </p:cNvPr>
            <p:cNvSpPr>
              <a:spLocks/>
            </p:cNvSpPr>
            <p:nvPr/>
          </p:nvSpPr>
          <p:spPr bwMode="auto">
            <a:xfrm>
              <a:off x="3203575" y="3549650"/>
              <a:ext cx="161925" cy="244475"/>
            </a:xfrm>
            <a:custGeom>
              <a:avLst/>
              <a:gdLst>
                <a:gd name="T0" fmla="*/ 129 w 410"/>
                <a:gd name="T1" fmla="*/ 0 h 616"/>
                <a:gd name="T2" fmla="*/ 180 w 410"/>
                <a:gd name="T3" fmla="*/ 33 h 616"/>
                <a:gd name="T4" fmla="*/ 256 w 410"/>
                <a:gd name="T5" fmla="*/ 91 h 616"/>
                <a:gd name="T6" fmla="*/ 303 w 410"/>
                <a:gd name="T7" fmla="*/ 136 h 616"/>
                <a:gd name="T8" fmla="*/ 343 w 410"/>
                <a:gd name="T9" fmla="*/ 184 h 616"/>
                <a:gd name="T10" fmla="*/ 377 w 410"/>
                <a:gd name="T11" fmla="*/ 237 h 616"/>
                <a:gd name="T12" fmla="*/ 400 w 410"/>
                <a:gd name="T13" fmla="*/ 295 h 616"/>
                <a:gd name="T14" fmla="*/ 410 w 410"/>
                <a:gd name="T15" fmla="*/ 357 h 616"/>
                <a:gd name="T16" fmla="*/ 410 w 410"/>
                <a:gd name="T17" fmla="*/ 389 h 616"/>
                <a:gd name="T18" fmla="*/ 407 w 410"/>
                <a:gd name="T19" fmla="*/ 441 h 616"/>
                <a:gd name="T20" fmla="*/ 392 w 410"/>
                <a:gd name="T21" fmla="*/ 498 h 616"/>
                <a:gd name="T22" fmla="*/ 378 w 410"/>
                <a:gd name="T23" fmla="*/ 528 h 616"/>
                <a:gd name="T24" fmla="*/ 357 w 410"/>
                <a:gd name="T25" fmla="*/ 551 h 616"/>
                <a:gd name="T26" fmla="*/ 330 w 410"/>
                <a:gd name="T27" fmla="*/ 569 h 616"/>
                <a:gd name="T28" fmla="*/ 277 w 410"/>
                <a:gd name="T29" fmla="*/ 591 h 616"/>
                <a:gd name="T30" fmla="*/ 226 w 410"/>
                <a:gd name="T31" fmla="*/ 606 h 616"/>
                <a:gd name="T32" fmla="*/ 207 w 410"/>
                <a:gd name="T33" fmla="*/ 609 h 616"/>
                <a:gd name="T34" fmla="*/ 154 w 410"/>
                <a:gd name="T35" fmla="*/ 616 h 616"/>
                <a:gd name="T36" fmla="*/ 99 w 410"/>
                <a:gd name="T37" fmla="*/ 613 h 616"/>
                <a:gd name="T38" fmla="*/ 64 w 410"/>
                <a:gd name="T39" fmla="*/ 600 h 616"/>
                <a:gd name="T40" fmla="*/ 46 w 410"/>
                <a:gd name="T41" fmla="*/ 585 h 616"/>
                <a:gd name="T42" fmla="*/ 40 w 410"/>
                <a:gd name="T43" fmla="*/ 576 h 616"/>
                <a:gd name="T44" fmla="*/ 31 w 410"/>
                <a:gd name="T45" fmla="*/ 559 h 616"/>
                <a:gd name="T46" fmla="*/ 25 w 410"/>
                <a:gd name="T47" fmla="*/ 533 h 616"/>
                <a:gd name="T48" fmla="*/ 29 w 410"/>
                <a:gd name="T49" fmla="*/ 516 h 616"/>
                <a:gd name="T50" fmla="*/ 41 w 410"/>
                <a:gd name="T51" fmla="*/ 504 h 616"/>
                <a:gd name="T52" fmla="*/ 92 w 410"/>
                <a:gd name="T53" fmla="*/ 492 h 616"/>
                <a:gd name="T54" fmla="*/ 129 w 410"/>
                <a:gd name="T55" fmla="*/ 486 h 616"/>
                <a:gd name="T56" fmla="*/ 145 w 410"/>
                <a:gd name="T57" fmla="*/ 480 h 616"/>
                <a:gd name="T58" fmla="*/ 173 w 410"/>
                <a:gd name="T59" fmla="*/ 453 h 616"/>
                <a:gd name="T60" fmla="*/ 188 w 410"/>
                <a:gd name="T61" fmla="*/ 415 h 616"/>
                <a:gd name="T62" fmla="*/ 182 w 410"/>
                <a:gd name="T63" fmla="*/ 384 h 616"/>
                <a:gd name="T64" fmla="*/ 171 w 410"/>
                <a:gd name="T65" fmla="*/ 366 h 616"/>
                <a:gd name="T66" fmla="*/ 162 w 410"/>
                <a:gd name="T67" fmla="*/ 357 h 616"/>
                <a:gd name="T68" fmla="*/ 141 w 410"/>
                <a:gd name="T69" fmla="*/ 339 h 616"/>
                <a:gd name="T70" fmla="*/ 111 w 410"/>
                <a:gd name="T71" fmla="*/ 307 h 616"/>
                <a:gd name="T72" fmla="*/ 86 w 410"/>
                <a:gd name="T73" fmla="*/ 267 h 616"/>
                <a:gd name="T74" fmla="*/ 68 w 410"/>
                <a:gd name="T75" fmla="*/ 213 h 616"/>
                <a:gd name="T76" fmla="*/ 35 w 410"/>
                <a:gd name="T77" fmla="*/ 144 h 616"/>
                <a:gd name="T78" fmla="*/ 0 w 410"/>
                <a:gd name="T79" fmla="*/ 98 h 616"/>
                <a:gd name="T80" fmla="*/ 24 w 410"/>
                <a:gd name="T81" fmla="*/ 82 h 616"/>
                <a:gd name="T82" fmla="*/ 68 w 410"/>
                <a:gd name="T83" fmla="*/ 43 h 616"/>
                <a:gd name="T84" fmla="*/ 86 w 410"/>
                <a:gd name="T85" fmla="*/ 20 h 616"/>
                <a:gd name="T86" fmla="*/ 95 w 410"/>
                <a:gd name="T87" fmla="*/ 31 h 616"/>
                <a:gd name="T88" fmla="*/ 108 w 410"/>
                <a:gd name="T89" fmla="*/ 34 h 616"/>
                <a:gd name="T90" fmla="*/ 120 w 410"/>
                <a:gd name="T91" fmla="*/ 18 h 616"/>
                <a:gd name="T92" fmla="*/ 129 w 410"/>
                <a:gd name="T93" fmla="*/ 0 h 6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410" h="616">
                  <a:moveTo>
                    <a:pt x="129" y="0"/>
                  </a:moveTo>
                  <a:lnTo>
                    <a:pt x="180" y="33"/>
                  </a:lnTo>
                  <a:lnTo>
                    <a:pt x="256" y="91"/>
                  </a:lnTo>
                  <a:lnTo>
                    <a:pt x="303" y="136"/>
                  </a:lnTo>
                  <a:lnTo>
                    <a:pt x="343" y="184"/>
                  </a:lnTo>
                  <a:lnTo>
                    <a:pt x="377" y="237"/>
                  </a:lnTo>
                  <a:lnTo>
                    <a:pt x="400" y="295"/>
                  </a:lnTo>
                  <a:lnTo>
                    <a:pt x="410" y="357"/>
                  </a:lnTo>
                  <a:lnTo>
                    <a:pt x="410" y="389"/>
                  </a:lnTo>
                  <a:lnTo>
                    <a:pt x="407" y="441"/>
                  </a:lnTo>
                  <a:lnTo>
                    <a:pt x="392" y="498"/>
                  </a:lnTo>
                  <a:lnTo>
                    <a:pt x="378" y="528"/>
                  </a:lnTo>
                  <a:lnTo>
                    <a:pt x="357" y="551"/>
                  </a:lnTo>
                  <a:lnTo>
                    <a:pt x="330" y="569"/>
                  </a:lnTo>
                  <a:lnTo>
                    <a:pt x="277" y="591"/>
                  </a:lnTo>
                  <a:lnTo>
                    <a:pt x="226" y="606"/>
                  </a:lnTo>
                  <a:lnTo>
                    <a:pt x="207" y="609"/>
                  </a:lnTo>
                  <a:lnTo>
                    <a:pt x="154" y="616"/>
                  </a:lnTo>
                  <a:lnTo>
                    <a:pt x="99" y="613"/>
                  </a:lnTo>
                  <a:lnTo>
                    <a:pt x="64" y="600"/>
                  </a:lnTo>
                  <a:lnTo>
                    <a:pt x="46" y="585"/>
                  </a:lnTo>
                  <a:lnTo>
                    <a:pt x="40" y="576"/>
                  </a:lnTo>
                  <a:lnTo>
                    <a:pt x="31" y="559"/>
                  </a:lnTo>
                  <a:lnTo>
                    <a:pt x="25" y="533"/>
                  </a:lnTo>
                  <a:lnTo>
                    <a:pt x="29" y="516"/>
                  </a:lnTo>
                  <a:lnTo>
                    <a:pt x="41" y="504"/>
                  </a:lnTo>
                  <a:lnTo>
                    <a:pt x="92" y="492"/>
                  </a:lnTo>
                  <a:lnTo>
                    <a:pt x="129" y="486"/>
                  </a:lnTo>
                  <a:lnTo>
                    <a:pt x="145" y="480"/>
                  </a:lnTo>
                  <a:lnTo>
                    <a:pt x="173" y="453"/>
                  </a:lnTo>
                  <a:lnTo>
                    <a:pt x="188" y="415"/>
                  </a:lnTo>
                  <a:lnTo>
                    <a:pt x="182" y="384"/>
                  </a:lnTo>
                  <a:lnTo>
                    <a:pt x="171" y="366"/>
                  </a:lnTo>
                  <a:lnTo>
                    <a:pt x="162" y="357"/>
                  </a:lnTo>
                  <a:lnTo>
                    <a:pt x="141" y="339"/>
                  </a:lnTo>
                  <a:lnTo>
                    <a:pt x="111" y="307"/>
                  </a:lnTo>
                  <a:lnTo>
                    <a:pt x="86" y="267"/>
                  </a:lnTo>
                  <a:lnTo>
                    <a:pt x="68" y="213"/>
                  </a:lnTo>
                  <a:lnTo>
                    <a:pt x="35" y="144"/>
                  </a:lnTo>
                  <a:lnTo>
                    <a:pt x="0" y="98"/>
                  </a:lnTo>
                  <a:lnTo>
                    <a:pt x="24" y="82"/>
                  </a:lnTo>
                  <a:lnTo>
                    <a:pt x="68" y="43"/>
                  </a:lnTo>
                  <a:lnTo>
                    <a:pt x="86" y="20"/>
                  </a:lnTo>
                  <a:lnTo>
                    <a:pt x="95" y="31"/>
                  </a:lnTo>
                  <a:lnTo>
                    <a:pt x="108" y="34"/>
                  </a:lnTo>
                  <a:lnTo>
                    <a:pt x="120" y="18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E0BB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82" name="Freeform 107">
              <a:extLst>
                <a:ext uri="{FF2B5EF4-FFF2-40B4-BE49-F238E27FC236}">
                  <a16:creationId xmlns:a16="http://schemas.microsoft.com/office/drawing/2014/main" id="{F86770D8-4326-4854-877F-BC3883A1F8F0}"/>
                </a:ext>
              </a:extLst>
            </p:cNvPr>
            <p:cNvSpPr>
              <a:spLocks/>
            </p:cNvSpPr>
            <p:nvPr/>
          </p:nvSpPr>
          <p:spPr bwMode="auto">
            <a:xfrm>
              <a:off x="3151188" y="3502025"/>
              <a:ext cx="103188" cy="115888"/>
            </a:xfrm>
            <a:custGeom>
              <a:avLst/>
              <a:gdLst>
                <a:gd name="T0" fmla="*/ 1 w 259"/>
                <a:gd name="T1" fmla="*/ 207 h 293"/>
                <a:gd name="T2" fmla="*/ 68 w 259"/>
                <a:gd name="T3" fmla="*/ 251 h 293"/>
                <a:gd name="T4" fmla="*/ 140 w 259"/>
                <a:gd name="T5" fmla="*/ 293 h 293"/>
                <a:gd name="T6" fmla="*/ 202 w 259"/>
                <a:gd name="T7" fmla="*/ 186 h 293"/>
                <a:gd name="T8" fmla="*/ 259 w 259"/>
                <a:gd name="T9" fmla="*/ 79 h 293"/>
                <a:gd name="T10" fmla="*/ 225 w 259"/>
                <a:gd name="T11" fmla="*/ 57 h 293"/>
                <a:gd name="T12" fmla="*/ 175 w 259"/>
                <a:gd name="T13" fmla="*/ 22 h 293"/>
                <a:gd name="T14" fmla="*/ 138 w 259"/>
                <a:gd name="T15" fmla="*/ 5 h 293"/>
                <a:gd name="T16" fmla="*/ 119 w 259"/>
                <a:gd name="T17" fmla="*/ 0 h 293"/>
                <a:gd name="T18" fmla="*/ 88 w 259"/>
                <a:gd name="T19" fmla="*/ 46 h 293"/>
                <a:gd name="T20" fmla="*/ 36 w 259"/>
                <a:gd name="T21" fmla="*/ 122 h 293"/>
                <a:gd name="T22" fmla="*/ 9 w 259"/>
                <a:gd name="T23" fmla="*/ 172 h 293"/>
                <a:gd name="T24" fmla="*/ 0 w 259"/>
                <a:gd name="T25" fmla="*/ 198 h 293"/>
                <a:gd name="T26" fmla="*/ 0 w 259"/>
                <a:gd name="T27" fmla="*/ 183 h 293"/>
                <a:gd name="T28" fmla="*/ 1 w 259"/>
                <a:gd name="T29" fmla="*/ 163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59" h="293">
                  <a:moveTo>
                    <a:pt x="1" y="207"/>
                  </a:moveTo>
                  <a:lnTo>
                    <a:pt x="68" y="251"/>
                  </a:lnTo>
                  <a:lnTo>
                    <a:pt x="140" y="293"/>
                  </a:lnTo>
                  <a:lnTo>
                    <a:pt x="202" y="186"/>
                  </a:lnTo>
                  <a:lnTo>
                    <a:pt x="259" y="79"/>
                  </a:lnTo>
                  <a:lnTo>
                    <a:pt x="225" y="57"/>
                  </a:lnTo>
                  <a:lnTo>
                    <a:pt x="175" y="22"/>
                  </a:lnTo>
                  <a:lnTo>
                    <a:pt x="138" y="5"/>
                  </a:lnTo>
                  <a:lnTo>
                    <a:pt x="119" y="0"/>
                  </a:lnTo>
                  <a:lnTo>
                    <a:pt x="88" y="46"/>
                  </a:lnTo>
                  <a:lnTo>
                    <a:pt x="36" y="122"/>
                  </a:lnTo>
                  <a:lnTo>
                    <a:pt x="9" y="172"/>
                  </a:lnTo>
                  <a:lnTo>
                    <a:pt x="0" y="198"/>
                  </a:lnTo>
                  <a:lnTo>
                    <a:pt x="0" y="183"/>
                  </a:lnTo>
                  <a:lnTo>
                    <a:pt x="1" y="16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83" name="Freeform 108">
              <a:extLst>
                <a:ext uri="{FF2B5EF4-FFF2-40B4-BE49-F238E27FC236}">
                  <a16:creationId xmlns:a16="http://schemas.microsoft.com/office/drawing/2014/main" id="{947616DF-FE42-4C03-9687-4B7CEDE3724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4175" y="2620963"/>
              <a:ext cx="395288" cy="996950"/>
            </a:xfrm>
            <a:custGeom>
              <a:avLst/>
              <a:gdLst>
                <a:gd name="T0" fmla="*/ 968 w 995"/>
                <a:gd name="T1" fmla="*/ 0 h 2511"/>
                <a:gd name="T2" fmla="*/ 938 w 995"/>
                <a:gd name="T3" fmla="*/ 21 h 2511"/>
                <a:gd name="T4" fmla="*/ 749 w 995"/>
                <a:gd name="T5" fmla="*/ 172 h 2511"/>
                <a:gd name="T6" fmla="*/ 582 w 995"/>
                <a:gd name="T7" fmla="*/ 324 h 2511"/>
                <a:gd name="T8" fmla="*/ 448 w 995"/>
                <a:gd name="T9" fmla="*/ 463 h 2511"/>
                <a:gd name="T10" fmla="*/ 359 w 995"/>
                <a:gd name="T11" fmla="*/ 564 h 2511"/>
                <a:gd name="T12" fmla="*/ 275 w 995"/>
                <a:gd name="T13" fmla="*/ 671 h 2511"/>
                <a:gd name="T14" fmla="*/ 197 w 995"/>
                <a:gd name="T15" fmla="*/ 784 h 2511"/>
                <a:gd name="T16" fmla="*/ 128 w 995"/>
                <a:gd name="T17" fmla="*/ 902 h 2511"/>
                <a:gd name="T18" fmla="*/ 71 w 995"/>
                <a:gd name="T19" fmla="*/ 1023 h 2511"/>
                <a:gd name="T20" fmla="*/ 30 w 995"/>
                <a:gd name="T21" fmla="*/ 1146 h 2511"/>
                <a:gd name="T22" fmla="*/ 5 w 995"/>
                <a:gd name="T23" fmla="*/ 1272 h 2511"/>
                <a:gd name="T24" fmla="*/ 1 w 995"/>
                <a:gd name="T25" fmla="*/ 1334 h 2511"/>
                <a:gd name="T26" fmla="*/ 0 w 995"/>
                <a:gd name="T27" fmla="*/ 1396 h 2511"/>
                <a:gd name="T28" fmla="*/ 10 w 995"/>
                <a:gd name="T29" fmla="*/ 1518 h 2511"/>
                <a:gd name="T30" fmla="*/ 32 w 995"/>
                <a:gd name="T31" fmla="*/ 1634 h 2511"/>
                <a:gd name="T32" fmla="*/ 65 w 995"/>
                <a:gd name="T33" fmla="*/ 1747 h 2511"/>
                <a:gd name="T34" fmla="*/ 106 w 995"/>
                <a:gd name="T35" fmla="*/ 1854 h 2511"/>
                <a:gd name="T36" fmla="*/ 154 w 995"/>
                <a:gd name="T37" fmla="*/ 1953 h 2511"/>
                <a:gd name="T38" fmla="*/ 233 w 995"/>
                <a:gd name="T39" fmla="*/ 2092 h 2511"/>
                <a:gd name="T40" fmla="*/ 347 w 995"/>
                <a:gd name="T41" fmla="*/ 2250 h 2511"/>
                <a:gd name="T42" fmla="*/ 453 w 995"/>
                <a:gd name="T43" fmla="*/ 2375 h 2511"/>
                <a:gd name="T44" fmla="*/ 575 w 995"/>
                <a:gd name="T45" fmla="*/ 2495 h 2511"/>
                <a:gd name="T46" fmla="*/ 595 w 995"/>
                <a:gd name="T47" fmla="*/ 2511 h 2511"/>
                <a:gd name="T48" fmla="*/ 768 w 995"/>
                <a:gd name="T49" fmla="*/ 2241 h 2511"/>
                <a:gd name="T50" fmla="*/ 750 w 995"/>
                <a:gd name="T51" fmla="*/ 2228 h 2511"/>
                <a:gd name="T52" fmla="*/ 640 w 995"/>
                <a:gd name="T53" fmla="*/ 2134 h 2511"/>
                <a:gd name="T54" fmla="*/ 545 w 995"/>
                <a:gd name="T55" fmla="*/ 2036 h 2511"/>
                <a:gd name="T56" fmla="*/ 451 w 995"/>
                <a:gd name="T57" fmla="*/ 1913 h 2511"/>
                <a:gd name="T58" fmla="*/ 389 w 995"/>
                <a:gd name="T59" fmla="*/ 1804 h 2511"/>
                <a:gd name="T60" fmla="*/ 354 w 995"/>
                <a:gd name="T61" fmla="*/ 1727 h 2511"/>
                <a:gd name="T62" fmla="*/ 328 w 995"/>
                <a:gd name="T63" fmla="*/ 1644 h 2511"/>
                <a:gd name="T64" fmla="*/ 311 w 995"/>
                <a:gd name="T65" fmla="*/ 1557 h 2511"/>
                <a:gd name="T66" fmla="*/ 306 w 995"/>
                <a:gd name="T67" fmla="*/ 1466 h 2511"/>
                <a:gd name="T68" fmla="*/ 315 w 995"/>
                <a:gd name="T69" fmla="*/ 1371 h 2511"/>
                <a:gd name="T70" fmla="*/ 325 w 995"/>
                <a:gd name="T71" fmla="*/ 1323 h 2511"/>
                <a:gd name="T72" fmla="*/ 338 w 995"/>
                <a:gd name="T73" fmla="*/ 1275 h 2511"/>
                <a:gd name="T74" fmla="*/ 372 w 995"/>
                <a:gd name="T75" fmla="*/ 1186 h 2511"/>
                <a:gd name="T76" fmla="*/ 412 w 995"/>
                <a:gd name="T77" fmla="*/ 1103 h 2511"/>
                <a:gd name="T78" fmla="*/ 459 w 995"/>
                <a:gd name="T79" fmla="*/ 1029 h 2511"/>
                <a:gd name="T80" fmla="*/ 510 w 995"/>
                <a:gd name="T81" fmla="*/ 962 h 2511"/>
                <a:gd name="T82" fmla="*/ 566 w 995"/>
                <a:gd name="T83" fmla="*/ 901 h 2511"/>
                <a:gd name="T84" fmla="*/ 652 w 995"/>
                <a:gd name="T85" fmla="*/ 821 h 2511"/>
                <a:gd name="T86" fmla="*/ 764 w 995"/>
                <a:gd name="T87" fmla="*/ 738 h 2511"/>
                <a:gd name="T88" fmla="*/ 867 w 995"/>
                <a:gd name="T89" fmla="*/ 678 h 2511"/>
                <a:gd name="T90" fmla="*/ 978 w 995"/>
                <a:gd name="T91" fmla="*/ 626 h 2511"/>
                <a:gd name="T92" fmla="*/ 995 w 995"/>
                <a:gd name="T93" fmla="*/ 621 h 2511"/>
                <a:gd name="T94" fmla="*/ 968 w 995"/>
                <a:gd name="T95" fmla="*/ 0 h 25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995" h="2511">
                  <a:moveTo>
                    <a:pt x="968" y="0"/>
                  </a:moveTo>
                  <a:lnTo>
                    <a:pt x="938" y="21"/>
                  </a:lnTo>
                  <a:lnTo>
                    <a:pt x="749" y="172"/>
                  </a:lnTo>
                  <a:lnTo>
                    <a:pt x="582" y="324"/>
                  </a:lnTo>
                  <a:lnTo>
                    <a:pt x="448" y="463"/>
                  </a:lnTo>
                  <a:lnTo>
                    <a:pt x="359" y="564"/>
                  </a:lnTo>
                  <a:lnTo>
                    <a:pt x="275" y="671"/>
                  </a:lnTo>
                  <a:lnTo>
                    <a:pt x="197" y="784"/>
                  </a:lnTo>
                  <a:lnTo>
                    <a:pt x="128" y="902"/>
                  </a:lnTo>
                  <a:lnTo>
                    <a:pt x="71" y="1023"/>
                  </a:lnTo>
                  <a:lnTo>
                    <a:pt x="30" y="1146"/>
                  </a:lnTo>
                  <a:lnTo>
                    <a:pt x="5" y="1272"/>
                  </a:lnTo>
                  <a:lnTo>
                    <a:pt x="1" y="1334"/>
                  </a:lnTo>
                  <a:lnTo>
                    <a:pt x="0" y="1396"/>
                  </a:lnTo>
                  <a:lnTo>
                    <a:pt x="10" y="1518"/>
                  </a:lnTo>
                  <a:lnTo>
                    <a:pt x="32" y="1634"/>
                  </a:lnTo>
                  <a:lnTo>
                    <a:pt x="65" y="1747"/>
                  </a:lnTo>
                  <a:lnTo>
                    <a:pt x="106" y="1854"/>
                  </a:lnTo>
                  <a:lnTo>
                    <a:pt x="154" y="1953"/>
                  </a:lnTo>
                  <a:lnTo>
                    <a:pt x="233" y="2092"/>
                  </a:lnTo>
                  <a:lnTo>
                    <a:pt x="347" y="2250"/>
                  </a:lnTo>
                  <a:lnTo>
                    <a:pt x="453" y="2375"/>
                  </a:lnTo>
                  <a:lnTo>
                    <a:pt x="575" y="2495"/>
                  </a:lnTo>
                  <a:lnTo>
                    <a:pt x="595" y="2511"/>
                  </a:lnTo>
                  <a:lnTo>
                    <a:pt x="768" y="2241"/>
                  </a:lnTo>
                  <a:lnTo>
                    <a:pt x="750" y="2228"/>
                  </a:lnTo>
                  <a:lnTo>
                    <a:pt x="640" y="2134"/>
                  </a:lnTo>
                  <a:lnTo>
                    <a:pt x="545" y="2036"/>
                  </a:lnTo>
                  <a:lnTo>
                    <a:pt x="451" y="1913"/>
                  </a:lnTo>
                  <a:lnTo>
                    <a:pt x="389" y="1804"/>
                  </a:lnTo>
                  <a:lnTo>
                    <a:pt x="354" y="1727"/>
                  </a:lnTo>
                  <a:lnTo>
                    <a:pt x="328" y="1644"/>
                  </a:lnTo>
                  <a:lnTo>
                    <a:pt x="311" y="1557"/>
                  </a:lnTo>
                  <a:lnTo>
                    <a:pt x="306" y="1466"/>
                  </a:lnTo>
                  <a:lnTo>
                    <a:pt x="315" y="1371"/>
                  </a:lnTo>
                  <a:lnTo>
                    <a:pt x="325" y="1323"/>
                  </a:lnTo>
                  <a:lnTo>
                    <a:pt x="338" y="1275"/>
                  </a:lnTo>
                  <a:lnTo>
                    <a:pt x="372" y="1186"/>
                  </a:lnTo>
                  <a:lnTo>
                    <a:pt x="412" y="1103"/>
                  </a:lnTo>
                  <a:lnTo>
                    <a:pt x="459" y="1029"/>
                  </a:lnTo>
                  <a:lnTo>
                    <a:pt x="510" y="962"/>
                  </a:lnTo>
                  <a:lnTo>
                    <a:pt x="566" y="901"/>
                  </a:lnTo>
                  <a:lnTo>
                    <a:pt x="652" y="821"/>
                  </a:lnTo>
                  <a:lnTo>
                    <a:pt x="764" y="738"/>
                  </a:lnTo>
                  <a:lnTo>
                    <a:pt x="867" y="678"/>
                  </a:lnTo>
                  <a:lnTo>
                    <a:pt x="978" y="626"/>
                  </a:lnTo>
                  <a:lnTo>
                    <a:pt x="995" y="621"/>
                  </a:lnTo>
                  <a:lnTo>
                    <a:pt x="968" y="0"/>
                  </a:lnTo>
                  <a:close/>
                </a:path>
              </a:pathLst>
            </a:custGeom>
            <a:solidFill>
              <a:srgbClr val="111B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84" name="Freeform 109">
              <a:extLst>
                <a:ext uri="{FF2B5EF4-FFF2-40B4-BE49-F238E27FC236}">
                  <a16:creationId xmlns:a16="http://schemas.microsoft.com/office/drawing/2014/main" id="{8D1D6CFB-390A-4FB9-AFAF-D8662C528886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0750" y="2605088"/>
              <a:ext cx="177800" cy="180975"/>
            </a:xfrm>
            <a:custGeom>
              <a:avLst/>
              <a:gdLst>
                <a:gd name="T0" fmla="*/ 93 w 451"/>
                <a:gd name="T1" fmla="*/ 255 h 457"/>
                <a:gd name="T2" fmla="*/ 48 w 451"/>
                <a:gd name="T3" fmla="*/ 304 h 457"/>
                <a:gd name="T4" fmla="*/ 0 w 451"/>
                <a:gd name="T5" fmla="*/ 356 h 457"/>
                <a:gd name="T6" fmla="*/ 27 w 451"/>
                <a:gd name="T7" fmla="*/ 379 h 457"/>
                <a:gd name="T8" fmla="*/ 81 w 451"/>
                <a:gd name="T9" fmla="*/ 434 h 457"/>
                <a:gd name="T10" fmla="*/ 107 w 451"/>
                <a:gd name="T11" fmla="*/ 457 h 457"/>
                <a:gd name="T12" fmla="*/ 146 w 451"/>
                <a:gd name="T13" fmla="*/ 423 h 457"/>
                <a:gd name="T14" fmla="*/ 207 w 451"/>
                <a:gd name="T15" fmla="*/ 373 h 457"/>
                <a:gd name="T16" fmla="*/ 240 w 451"/>
                <a:gd name="T17" fmla="*/ 360 h 457"/>
                <a:gd name="T18" fmla="*/ 262 w 451"/>
                <a:gd name="T19" fmla="*/ 356 h 457"/>
                <a:gd name="T20" fmla="*/ 273 w 451"/>
                <a:gd name="T21" fmla="*/ 357 h 457"/>
                <a:gd name="T22" fmla="*/ 281 w 451"/>
                <a:gd name="T23" fmla="*/ 360 h 457"/>
                <a:gd name="T24" fmla="*/ 307 w 451"/>
                <a:gd name="T25" fmla="*/ 356 h 457"/>
                <a:gd name="T26" fmla="*/ 347 w 451"/>
                <a:gd name="T27" fmla="*/ 339 h 457"/>
                <a:gd name="T28" fmla="*/ 407 w 451"/>
                <a:gd name="T29" fmla="*/ 304 h 457"/>
                <a:gd name="T30" fmla="*/ 444 w 451"/>
                <a:gd name="T31" fmla="*/ 277 h 457"/>
                <a:gd name="T32" fmla="*/ 451 w 451"/>
                <a:gd name="T33" fmla="*/ 245 h 457"/>
                <a:gd name="T34" fmla="*/ 448 w 451"/>
                <a:gd name="T35" fmla="*/ 169 h 457"/>
                <a:gd name="T36" fmla="*/ 433 w 451"/>
                <a:gd name="T37" fmla="*/ 92 h 457"/>
                <a:gd name="T38" fmla="*/ 411 w 451"/>
                <a:gd name="T39" fmla="*/ 28 h 457"/>
                <a:gd name="T40" fmla="*/ 399 w 451"/>
                <a:gd name="T41" fmla="*/ 9 h 457"/>
                <a:gd name="T42" fmla="*/ 395 w 451"/>
                <a:gd name="T43" fmla="*/ 3 h 457"/>
                <a:gd name="T44" fmla="*/ 377 w 451"/>
                <a:gd name="T45" fmla="*/ 0 h 457"/>
                <a:gd name="T46" fmla="*/ 335 w 451"/>
                <a:gd name="T47" fmla="*/ 5 h 457"/>
                <a:gd name="T48" fmla="*/ 271 w 451"/>
                <a:gd name="T49" fmla="*/ 28 h 457"/>
                <a:gd name="T50" fmla="*/ 218 w 451"/>
                <a:gd name="T51" fmla="*/ 55 h 457"/>
                <a:gd name="T52" fmla="*/ 207 w 451"/>
                <a:gd name="T53" fmla="*/ 68 h 457"/>
                <a:gd name="T54" fmla="*/ 93 w 451"/>
                <a:gd name="T55" fmla="*/ 255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51" h="457">
                  <a:moveTo>
                    <a:pt x="93" y="255"/>
                  </a:moveTo>
                  <a:lnTo>
                    <a:pt x="48" y="304"/>
                  </a:lnTo>
                  <a:lnTo>
                    <a:pt x="0" y="356"/>
                  </a:lnTo>
                  <a:lnTo>
                    <a:pt x="27" y="379"/>
                  </a:lnTo>
                  <a:lnTo>
                    <a:pt x="81" y="434"/>
                  </a:lnTo>
                  <a:lnTo>
                    <a:pt x="107" y="457"/>
                  </a:lnTo>
                  <a:lnTo>
                    <a:pt x="146" y="423"/>
                  </a:lnTo>
                  <a:lnTo>
                    <a:pt x="207" y="373"/>
                  </a:lnTo>
                  <a:lnTo>
                    <a:pt x="240" y="360"/>
                  </a:lnTo>
                  <a:lnTo>
                    <a:pt x="262" y="356"/>
                  </a:lnTo>
                  <a:lnTo>
                    <a:pt x="273" y="357"/>
                  </a:lnTo>
                  <a:lnTo>
                    <a:pt x="281" y="360"/>
                  </a:lnTo>
                  <a:lnTo>
                    <a:pt x="307" y="356"/>
                  </a:lnTo>
                  <a:lnTo>
                    <a:pt x="347" y="339"/>
                  </a:lnTo>
                  <a:lnTo>
                    <a:pt x="407" y="304"/>
                  </a:lnTo>
                  <a:lnTo>
                    <a:pt x="444" y="277"/>
                  </a:lnTo>
                  <a:lnTo>
                    <a:pt x="451" y="245"/>
                  </a:lnTo>
                  <a:lnTo>
                    <a:pt x="448" y="169"/>
                  </a:lnTo>
                  <a:lnTo>
                    <a:pt x="433" y="92"/>
                  </a:lnTo>
                  <a:lnTo>
                    <a:pt x="411" y="28"/>
                  </a:lnTo>
                  <a:lnTo>
                    <a:pt x="399" y="9"/>
                  </a:lnTo>
                  <a:lnTo>
                    <a:pt x="395" y="3"/>
                  </a:lnTo>
                  <a:lnTo>
                    <a:pt x="377" y="0"/>
                  </a:lnTo>
                  <a:lnTo>
                    <a:pt x="335" y="5"/>
                  </a:lnTo>
                  <a:lnTo>
                    <a:pt x="271" y="28"/>
                  </a:lnTo>
                  <a:lnTo>
                    <a:pt x="218" y="55"/>
                  </a:lnTo>
                  <a:lnTo>
                    <a:pt x="207" y="68"/>
                  </a:lnTo>
                  <a:lnTo>
                    <a:pt x="93" y="255"/>
                  </a:lnTo>
                  <a:close/>
                </a:path>
              </a:pathLst>
            </a:custGeom>
            <a:solidFill>
              <a:srgbClr val="D9AA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85" name="Freeform 110">
              <a:extLst>
                <a:ext uri="{FF2B5EF4-FFF2-40B4-BE49-F238E27FC236}">
                  <a16:creationId xmlns:a16="http://schemas.microsoft.com/office/drawing/2014/main" id="{F5BC7C47-5231-4DF5-ABC9-015A58ED71F2}"/>
                </a:ext>
              </a:extLst>
            </p:cNvPr>
            <p:cNvSpPr>
              <a:spLocks/>
            </p:cNvSpPr>
            <p:nvPr/>
          </p:nvSpPr>
          <p:spPr bwMode="auto">
            <a:xfrm>
              <a:off x="4751388" y="2595563"/>
              <a:ext cx="112713" cy="139700"/>
            </a:xfrm>
            <a:custGeom>
              <a:avLst/>
              <a:gdLst>
                <a:gd name="T0" fmla="*/ 0 w 286"/>
                <a:gd name="T1" fmla="*/ 350 h 350"/>
                <a:gd name="T2" fmla="*/ 7 w 286"/>
                <a:gd name="T3" fmla="*/ 325 h 350"/>
                <a:gd name="T4" fmla="*/ 18 w 286"/>
                <a:gd name="T5" fmla="*/ 272 h 350"/>
                <a:gd name="T6" fmla="*/ 27 w 286"/>
                <a:gd name="T7" fmla="*/ 186 h 350"/>
                <a:gd name="T8" fmla="*/ 35 w 286"/>
                <a:gd name="T9" fmla="*/ 134 h 350"/>
                <a:gd name="T10" fmla="*/ 42 w 286"/>
                <a:gd name="T11" fmla="*/ 86 h 350"/>
                <a:gd name="T12" fmla="*/ 54 w 286"/>
                <a:gd name="T13" fmla="*/ 63 h 350"/>
                <a:gd name="T14" fmla="*/ 76 w 286"/>
                <a:gd name="T15" fmla="*/ 55 h 350"/>
                <a:gd name="T16" fmla="*/ 96 w 286"/>
                <a:gd name="T17" fmla="*/ 49 h 350"/>
                <a:gd name="T18" fmla="*/ 119 w 286"/>
                <a:gd name="T19" fmla="*/ 44 h 350"/>
                <a:gd name="T20" fmla="*/ 171 w 286"/>
                <a:gd name="T21" fmla="*/ 40 h 350"/>
                <a:gd name="T22" fmla="*/ 193 w 286"/>
                <a:gd name="T23" fmla="*/ 35 h 350"/>
                <a:gd name="T24" fmla="*/ 269 w 286"/>
                <a:gd name="T25" fmla="*/ 3 h 350"/>
                <a:gd name="T26" fmla="*/ 283 w 286"/>
                <a:gd name="T27" fmla="*/ 0 h 350"/>
                <a:gd name="T28" fmla="*/ 286 w 286"/>
                <a:gd name="T29" fmla="*/ 5 h 350"/>
                <a:gd name="T30" fmla="*/ 285 w 286"/>
                <a:gd name="T31" fmla="*/ 19 h 350"/>
                <a:gd name="T32" fmla="*/ 274 w 286"/>
                <a:gd name="T33" fmla="*/ 41 h 350"/>
                <a:gd name="T34" fmla="*/ 250 w 286"/>
                <a:gd name="T35" fmla="*/ 68 h 350"/>
                <a:gd name="T36" fmla="*/ 223 w 286"/>
                <a:gd name="T37" fmla="*/ 85 h 350"/>
                <a:gd name="T38" fmla="*/ 213 w 286"/>
                <a:gd name="T39" fmla="*/ 86 h 350"/>
                <a:gd name="T40" fmla="*/ 202 w 286"/>
                <a:gd name="T41" fmla="*/ 92 h 350"/>
                <a:gd name="T42" fmla="*/ 159 w 286"/>
                <a:gd name="T43" fmla="*/ 112 h 350"/>
                <a:gd name="T44" fmla="*/ 137 w 286"/>
                <a:gd name="T45" fmla="*/ 132 h 350"/>
                <a:gd name="T46" fmla="*/ 133 w 286"/>
                <a:gd name="T47" fmla="*/ 143 h 350"/>
                <a:gd name="T48" fmla="*/ 134 w 286"/>
                <a:gd name="T49" fmla="*/ 185 h 350"/>
                <a:gd name="T50" fmla="*/ 143 w 286"/>
                <a:gd name="T51" fmla="*/ 226 h 350"/>
                <a:gd name="T52" fmla="*/ 143 w 286"/>
                <a:gd name="T53" fmla="*/ 246 h 350"/>
                <a:gd name="T54" fmla="*/ 132 w 286"/>
                <a:gd name="T55" fmla="*/ 277 h 350"/>
                <a:gd name="T56" fmla="*/ 98 w 286"/>
                <a:gd name="T57" fmla="*/ 309 h 350"/>
                <a:gd name="T58" fmla="*/ 71 w 286"/>
                <a:gd name="T59" fmla="*/ 326 h 350"/>
                <a:gd name="T60" fmla="*/ 0 w 286"/>
                <a:gd name="T61" fmla="*/ 350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86" h="350">
                  <a:moveTo>
                    <a:pt x="0" y="350"/>
                  </a:moveTo>
                  <a:lnTo>
                    <a:pt x="7" y="325"/>
                  </a:lnTo>
                  <a:lnTo>
                    <a:pt x="18" y="272"/>
                  </a:lnTo>
                  <a:lnTo>
                    <a:pt x="27" y="186"/>
                  </a:lnTo>
                  <a:lnTo>
                    <a:pt x="35" y="134"/>
                  </a:lnTo>
                  <a:lnTo>
                    <a:pt x="42" y="86"/>
                  </a:lnTo>
                  <a:lnTo>
                    <a:pt x="54" y="63"/>
                  </a:lnTo>
                  <a:lnTo>
                    <a:pt x="76" y="55"/>
                  </a:lnTo>
                  <a:lnTo>
                    <a:pt x="96" y="49"/>
                  </a:lnTo>
                  <a:lnTo>
                    <a:pt x="119" y="44"/>
                  </a:lnTo>
                  <a:lnTo>
                    <a:pt x="171" y="40"/>
                  </a:lnTo>
                  <a:lnTo>
                    <a:pt x="193" y="35"/>
                  </a:lnTo>
                  <a:lnTo>
                    <a:pt x="269" y="3"/>
                  </a:lnTo>
                  <a:lnTo>
                    <a:pt x="283" y="0"/>
                  </a:lnTo>
                  <a:lnTo>
                    <a:pt x="286" y="5"/>
                  </a:lnTo>
                  <a:lnTo>
                    <a:pt x="285" y="19"/>
                  </a:lnTo>
                  <a:lnTo>
                    <a:pt x="274" y="41"/>
                  </a:lnTo>
                  <a:lnTo>
                    <a:pt x="250" y="68"/>
                  </a:lnTo>
                  <a:lnTo>
                    <a:pt x="223" y="85"/>
                  </a:lnTo>
                  <a:lnTo>
                    <a:pt x="213" y="86"/>
                  </a:lnTo>
                  <a:lnTo>
                    <a:pt x="202" y="92"/>
                  </a:lnTo>
                  <a:lnTo>
                    <a:pt x="159" y="112"/>
                  </a:lnTo>
                  <a:lnTo>
                    <a:pt x="137" y="132"/>
                  </a:lnTo>
                  <a:lnTo>
                    <a:pt x="133" y="143"/>
                  </a:lnTo>
                  <a:lnTo>
                    <a:pt x="134" y="185"/>
                  </a:lnTo>
                  <a:lnTo>
                    <a:pt x="143" y="226"/>
                  </a:lnTo>
                  <a:lnTo>
                    <a:pt x="143" y="246"/>
                  </a:lnTo>
                  <a:lnTo>
                    <a:pt x="132" y="277"/>
                  </a:lnTo>
                  <a:lnTo>
                    <a:pt x="98" y="309"/>
                  </a:lnTo>
                  <a:lnTo>
                    <a:pt x="71" y="326"/>
                  </a:lnTo>
                  <a:lnTo>
                    <a:pt x="0" y="350"/>
                  </a:lnTo>
                  <a:close/>
                </a:path>
              </a:pathLst>
            </a:custGeom>
            <a:solidFill>
              <a:srgbClr val="E0BB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86" name="Freeform 111">
              <a:extLst>
                <a:ext uri="{FF2B5EF4-FFF2-40B4-BE49-F238E27FC236}">
                  <a16:creationId xmlns:a16="http://schemas.microsoft.com/office/drawing/2014/main" id="{64E321A1-D300-4470-92A4-4C85F399A0D9}"/>
                </a:ext>
              </a:extLst>
            </p:cNvPr>
            <p:cNvSpPr>
              <a:spLocks/>
            </p:cNvSpPr>
            <p:nvPr/>
          </p:nvSpPr>
          <p:spPr bwMode="auto">
            <a:xfrm>
              <a:off x="4814888" y="2159000"/>
              <a:ext cx="615950" cy="503238"/>
            </a:xfrm>
            <a:custGeom>
              <a:avLst/>
              <a:gdLst>
                <a:gd name="T0" fmla="*/ 41 w 1549"/>
                <a:gd name="T1" fmla="*/ 1269 h 1269"/>
                <a:gd name="T2" fmla="*/ 0 w 1549"/>
                <a:gd name="T3" fmla="*/ 1218 h 1269"/>
                <a:gd name="T4" fmla="*/ 1529 w 1549"/>
                <a:gd name="T5" fmla="*/ 0 h 1269"/>
                <a:gd name="T6" fmla="*/ 1549 w 1549"/>
                <a:gd name="T7" fmla="*/ 26 h 1269"/>
                <a:gd name="T8" fmla="*/ 41 w 1549"/>
                <a:gd name="T9" fmla="*/ 1269 h 1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9" h="1269">
                  <a:moveTo>
                    <a:pt x="41" y="1269"/>
                  </a:moveTo>
                  <a:lnTo>
                    <a:pt x="0" y="1218"/>
                  </a:lnTo>
                  <a:lnTo>
                    <a:pt x="1529" y="0"/>
                  </a:lnTo>
                  <a:lnTo>
                    <a:pt x="1549" y="26"/>
                  </a:lnTo>
                  <a:lnTo>
                    <a:pt x="41" y="126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87" name="Freeform 112">
              <a:extLst>
                <a:ext uri="{FF2B5EF4-FFF2-40B4-BE49-F238E27FC236}">
                  <a16:creationId xmlns:a16="http://schemas.microsoft.com/office/drawing/2014/main" id="{EF7CF03C-94B7-485A-8FAF-55D6AB575923}"/>
                </a:ext>
              </a:extLst>
            </p:cNvPr>
            <p:cNvSpPr>
              <a:spLocks/>
            </p:cNvSpPr>
            <p:nvPr/>
          </p:nvSpPr>
          <p:spPr bwMode="auto">
            <a:xfrm>
              <a:off x="4851400" y="2605088"/>
              <a:ext cx="57150" cy="133350"/>
            </a:xfrm>
            <a:custGeom>
              <a:avLst/>
              <a:gdLst>
                <a:gd name="T0" fmla="*/ 92 w 144"/>
                <a:gd name="T1" fmla="*/ 9 h 334"/>
                <a:gd name="T2" fmla="*/ 87 w 144"/>
                <a:gd name="T3" fmla="*/ 2 h 334"/>
                <a:gd name="T4" fmla="*/ 61 w 144"/>
                <a:gd name="T5" fmla="*/ 0 h 334"/>
                <a:gd name="T6" fmla="*/ 44 w 144"/>
                <a:gd name="T7" fmla="*/ 2 h 334"/>
                <a:gd name="T8" fmla="*/ 28 w 144"/>
                <a:gd name="T9" fmla="*/ 15 h 334"/>
                <a:gd name="T10" fmla="*/ 9 w 144"/>
                <a:gd name="T11" fmla="*/ 46 h 334"/>
                <a:gd name="T12" fmla="*/ 1 w 144"/>
                <a:gd name="T13" fmla="*/ 81 h 334"/>
                <a:gd name="T14" fmla="*/ 0 w 144"/>
                <a:gd name="T15" fmla="*/ 121 h 334"/>
                <a:gd name="T16" fmla="*/ 8 w 144"/>
                <a:gd name="T17" fmla="*/ 185 h 334"/>
                <a:gd name="T18" fmla="*/ 22 w 144"/>
                <a:gd name="T19" fmla="*/ 268 h 334"/>
                <a:gd name="T20" fmla="*/ 25 w 144"/>
                <a:gd name="T21" fmla="*/ 305 h 334"/>
                <a:gd name="T22" fmla="*/ 26 w 144"/>
                <a:gd name="T23" fmla="*/ 317 h 334"/>
                <a:gd name="T24" fmla="*/ 40 w 144"/>
                <a:gd name="T25" fmla="*/ 330 h 334"/>
                <a:gd name="T26" fmla="*/ 51 w 144"/>
                <a:gd name="T27" fmla="*/ 334 h 334"/>
                <a:gd name="T28" fmla="*/ 88 w 144"/>
                <a:gd name="T29" fmla="*/ 312 h 334"/>
                <a:gd name="T30" fmla="*/ 137 w 144"/>
                <a:gd name="T31" fmla="*/ 277 h 334"/>
                <a:gd name="T32" fmla="*/ 144 w 144"/>
                <a:gd name="T33" fmla="*/ 245 h 334"/>
                <a:gd name="T34" fmla="*/ 141 w 144"/>
                <a:gd name="T35" fmla="*/ 169 h 334"/>
                <a:gd name="T36" fmla="*/ 126 w 144"/>
                <a:gd name="T37" fmla="*/ 92 h 334"/>
                <a:gd name="T38" fmla="*/ 104 w 144"/>
                <a:gd name="T39" fmla="*/ 28 h 334"/>
                <a:gd name="T40" fmla="*/ 92 w 144"/>
                <a:gd name="T41" fmla="*/ 9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44" h="334">
                  <a:moveTo>
                    <a:pt x="92" y="9"/>
                  </a:moveTo>
                  <a:lnTo>
                    <a:pt x="87" y="2"/>
                  </a:lnTo>
                  <a:lnTo>
                    <a:pt x="61" y="0"/>
                  </a:lnTo>
                  <a:lnTo>
                    <a:pt x="44" y="2"/>
                  </a:lnTo>
                  <a:lnTo>
                    <a:pt x="28" y="15"/>
                  </a:lnTo>
                  <a:lnTo>
                    <a:pt x="9" y="46"/>
                  </a:lnTo>
                  <a:lnTo>
                    <a:pt x="1" y="81"/>
                  </a:lnTo>
                  <a:lnTo>
                    <a:pt x="0" y="121"/>
                  </a:lnTo>
                  <a:lnTo>
                    <a:pt x="8" y="185"/>
                  </a:lnTo>
                  <a:lnTo>
                    <a:pt x="22" y="268"/>
                  </a:lnTo>
                  <a:lnTo>
                    <a:pt x="25" y="305"/>
                  </a:lnTo>
                  <a:lnTo>
                    <a:pt x="26" y="317"/>
                  </a:lnTo>
                  <a:lnTo>
                    <a:pt x="40" y="330"/>
                  </a:lnTo>
                  <a:lnTo>
                    <a:pt x="51" y="334"/>
                  </a:lnTo>
                  <a:lnTo>
                    <a:pt x="88" y="312"/>
                  </a:lnTo>
                  <a:lnTo>
                    <a:pt x="137" y="277"/>
                  </a:lnTo>
                  <a:lnTo>
                    <a:pt x="144" y="245"/>
                  </a:lnTo>
                  <a:lnTo>
                    <a:pt x="141" y="169"/>
                  </a:lnTo>
                  <a:lnTo>
                    <a:pt x="126" y="92"/>
                  </a:lnTo>
                  <a:lnTo>
                    <a:pt x="104" y="28"/>
                  </a:lnTo>
                  <a:lnTo>
                    <a:pt x="92" y="9"/>
                  </a:lnTo>
                  <a:close/>
                </a:path>
              </a:pathLst>
            </a:custGeom>
            <a:solidFill>
              <a:srgbClr val="DDB3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88" name="Freeform 113">
              <a:extLst>
                <a:ext uri="{FF2B5EF4-FFF2-40B4-BE49-F238E27FC236}">
                  <a16:creationId xmlns:a16="http://schemas.microsoft.com/office/drawing/2014/main" id="{29CC591A-05E0-4C56-93B5-7CAF10CC67C8}"/>
                </a:ext>
              </a:extLst>
            </p:cNvPr>
            <p:cNvSpPr>
              <a:spLocks/>
            </p:cNvSpPr>
            <p:nvPr/>
          </p:nvSpPr>
          <p:spPr bwMode="auto">
            <a:xfrm>
              <a:off x="4703763" y="2698750"/>
              <a:ext cx="111125" cy="122238"/>
            </a:xfrm>
            <a:custGeom>
              <a:avLst/>
              <a:gdLst>
                <a:gd name="T0" fmla="*/ 0 w 281"/>
                <a:gd name="T1" fmla="*/ 146 h 308"/>
                <a:gd name="T2" fmla="*/ 135 w 281"/>
                <a:gd name="T3" fmla="*/ 0 h 308"/>
                <a:gd name="T4" fmla="*/ 281 w 281"/>
                <a:gd name="T5" fmla="*/ 157 h 308"/>
                <a:gd name="T6" fmla="*/ 135 w 281"/>
                <a:gd name="T7" fmla="*/ 308 h 308"/>
                <a:gd name="T8" fmla="*/ 0 w 281"/>
                <a:gd name="T9" fmla="*/ 146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1" h="308">
                  <a:moveTo>
                    <a:pt x="0" y="146"/>
                  </a:moveTo>
                  <a:lnTo>
                    <a:pt x="135" y="0"/>
                  </a:lnTo>
                  <a:lnTo>
                    <a:pt x="281" y="157"/>
                  </a:lnTo>
                  <a:lnTo>
                    <a:pt x="135" y="308"/>
                  </a:lnTo>
                  <a:lnTo>
                    <a:pt x="0" y="146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89" name="Freeform 114">
              <a:extLst>
                <a:ext uri="{FF2B5EF4-FFF2-40B4-BE49-F238E27FC236}">
                  <a16:creationId xmlns:a16="http://schemas.microsoft.com/office/drawing/2014/main" id="{89CC2221-4E46-4DB9-AC2F-DC6B6467BC68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5900" y="2619375"/>
              <a:ext cx="766763" cy="450850"/>
            </a:xfrm>
            <a:custGeom>
              <a:avLst/>
              <a:gdLst>
                <a:gd name="T0" fmla="*/ 11 w 1933"/>
                <a:gd name="T1" fmla="*/ 0 h 1138"/>
                <a:gd name="T2" fmla="*/ 24 w 1933"/>
                <a:gd name="T3" fmla="*/ 16 h 1138"/>
                <a:gd name="T4" fmla="*/ 122 w 1933"/>
                <a:gd name="T5" fmla="*/ 129 h 1138"/>
                <a:gd name="T6" fmla="*/ 223 w 1933"/>
                <a:gd name="T7" fmla="*/ 233 h 1138"/>
                <a:gd name="T8" fmla="*/ 348 w 1933"/>
                <a:gd name="T9" fmla="*/ 350 h 1138"/>
                <a:gd name="T10" fmla="*/ 493 w 1933"/>
                <a:gd name="T11" fmla="*/ 469 h 1138"/>
                <a:gd name="T12" fmla="*/ 655 w 1933"/>
                <a:gd name="T13" fmla="*/ 579 h 1138"/>
                <a:gd name="T14" fmla="*/ 785 w 1933"/>
                <a:gd name="T15" fmla="*/ 648 h 1138"/>
                <a:gd name="T16" fmla="*/ 873 w 1933"/>
                <a:gd name="T17" fmla="*/ 687 h 1138"/>
                <a:gd name="T18" fmla="*/ 918 w 1933"/>
                <a:gd name="T19" fmla="*/ 702 h 1138"/>
                <a:gd name="T20" fmla="*/ 949 w 1933"/>
                <a:gd name="T21" fmla="*/ 711 h 1138"/>
                <a:gd name="T22" fmla="*/ 1014 w 1933"/>
                <a:gd name="T23" fmla="*/ 716 h 1138"/>
                <a:gd name="T24" fmla="*/ 1081 w 1933"/>
                <a:gd name="T25" fmla="*/ 710 h 1138"/>
                <a:gd name="T26" fmla="*/ 1151 w 1933"/>
                <a:gd name="T27" fmla="*/ 690 h 1138"/>
                <a:gd name="T28" fmla="*/ 1221 w 1933"/>
                <a:gd name="T29" fmla="*/ 662 h 1138"/>
                <a:gd name="T30" fmla="*/ 1293 w 1933"/>
                <a:gd name="T31" fmla="*/ 627 h 1138"/>
                <a:gd name="T32" fmla="*/ 1396 w 1933"/>
                <a:gd name="T33" fmla="*/ 563 h 1138"/>
                <a:gd name="T34" fmla="*/ 1523 w 1933"/>
                <a:gd name="T35" fmla="*/ 469 h 1138"/>
                <a:gd name="T36" fmla="*/ 1631 w 1933"/>
                <a:gd name="T37" fmla="*/ 375 h 1138"/>
                <a:gd name="T38" fmla="*/ 1744 w 1933"/>
                <a:gd name="T39" fmla="*/ 267 h 1138"/>
                <a:gd name="T40" fmla="*/ 1761 w 1933"/>
                <a:gd name="T41" fmla="*/ 248 h 1138"/>
                <a:gd name="T42" fmla="*/ 1933 w 1933"/>
                <a:gd name="T43" fmla="*/ 443 h 1138"/>
                <a:gd name="T44" fmla="*/ 1915 w 1933"/>
                <a:gd name="T45" fmla="*/ 466 h 1138"/>
                <a:gd name="T46" fmla="*/ 1785 w 1933"/>
                <a:gd name="T47" fmla="*/ 611 h 1138"/>
                <a:gd name="T48" fmla="*/ 1657 w 1933"/>
                <a:gd name="T49" fmla="*/ 738 h 1138"/>
                <a:gd name="T50" fmla="*/ 1504 w 1933"/>
                <a:gd name="T51" fmla="*/ 872 h 1138"/>
                <a:gd name="T52" fmla="*/ 1376 w 1933"/>
                <a:gd name="T53" fmla="*/ 965 h 1138"/>
                <a:gd name="T54" fmla="*/ 1286 w 1933"/>
                <a:gd name="T55" fmla="*/ 1021 h 1138"/>
                <a:gd name="T56" fmla="*/ 1195 w 1933"/>
                <a:gd name="T57" fmla="*/ 1068 h 1138"/>
                <a:gd name="T58" fmla="*/ 1103 w 1933"/>
                <a:gd name="T59" fmla="*/ 1104 h 1138"/>
                <a:gd name="T60" fmla="*/ 1011 w 1933"/>
                <a:gd name="T61" fmla="*/ 1129 h 1138"/>
                <a:gd name="T62" fmla="*/ 919 w 1933"/>
                <a:gd name="T63" fmla="*/ 1138 h 1138"/>
                <a:gd name="T64" fmla="*/ 875 w 1933"/>
                <a:gd name="T65" fmla="*/ 1135 h 1138"/>
                <a:gd name="T66" fmla="*/ 830 w 1933"/>
                <a:gd name="T67" fmla="*/ 1130 h 1138"/>
                <a:gd name="T68" fmla="*/ 743 w 1933"/>
                <a:gd name="T69" fmla="*/ 1113 h 1138"/>
                <a:gd name="T70" fmla="*/ 659 w 1933"/>
                <a:gd name="T71" fmla="*/ 1087 h 1138"/>
                <a:gd name="T72" fmla="*/ 577 w 1933"/>
                <a:gd name="T73" fmla="*/ 1055 h 1138"/>
                <a:gd name="T74" fmla="*/ 461 w 1933"/>
                <a:gd name="T75" fmla="*/ 998 h 1138"/>
                <a:gd name="T76" fmla="*/ 321 w 1933"/>
                <a:gd name="T77" fmla="*/ 911 h 1138"/>
                <a:gd name="T78" fmla="*/ 201 w 1933"/>
                <a:gd name="T79" fmla="*/ 819 h 1138"/>
                <a:gd name="T80" fmla="*/ 105 w 1933"/>
                <a:gd name="T81" fmla="*/ 736 h 1138"/>
                <a:gd name="T82" fmla="*/ 12 w 1933"/>
                <a:gd name="T83" fmla="*/ 641 h 1138"/>
                <a:gd name="T84" fmla="*/ 0 w 1933"/>
                <a:gd name="T85" fmla="*/ 627 h 1138"/>
                <a:gd name="T86" fmla="*/ 11 w 1933"/>
                <a:gd name="T87" fmla="*/ 0 h 1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933" h="1138">
                  <a:moveTo>
                    <a:pt x="11" y="0"/>
                  </a:moveTo>
                  <a:lnTo>
                    <a:pt x="24" y="16"/>
                  </a:lnTo>
                  <a:lnTo>
                    <a:pt x="122" y="129"/>
                  </a:lnTo>
                  <a:lnTo>
                    <a:pt x="223" y="233"/>
                  </a:lnTo>
                  <a:lnTo>
                    <a:pt x="348" y="350"/>
                  </a:lnTo>
                  <a:lnTo>
                    <a:pt x="493" y="469"/>
                  </a:lnTo>
                  <a:lnTo>
                    <a:pt x="655" y="579"/>
                  </a:lnTo>
                  <a:lnTo>
                    <a:pt x="785" y="648"/>
                  </a:lnTo>
                  <a:lnTo>
                    <a:pt x="873" y="687"/>
                  </a:lnTo>
                  <a:lnTo>
                    <a:pt x="918" y="702"/>
                  </a:lnTo>
                  <a:lnTo>
                    <a:pt x="949" y="711"/>
                  </a:lnTo>
                  <a:lnTo>
                    <a:pt x="1014" y="716"/>
                  </a:lnTo>
                  <a:lnTo>
                    <a:pt x="1081" y="710"/>
                  </a:lnTo>
                  <a:lnTo>
                    <a:pt x="1151" y="690"/>
                  </a:lnTo>
                  <a:lnTo>
                    <a:pt x="1221" y="662"/>
                  </a:lnTo>
                  <a:lnTo>
                    <a:pt x="1293" y="627"/>
                  </a:lnTo>
                  <a:lnTo>
                    <a:pt x="1396" y="563"/>
                  </a:lnTo>
                  <a:lnTo>
                    <a:pt x="1523" y="469"/>
                  </a:lnTo>
                  <a:lnTo>
                    <a:pt x="1631" y="375"/>
                  </a:lnTo>
                  <a:lnTo>
                    <a:pt x="1744" y="267"/>
                  </a:lnTo>
                  <a:lnTo>
                    <a:pt x="1761" y="248"/>
                  </a:lnTo>
                  <a:lnTo>
                    <a:pt x="1933" y="443"/>
                  </a:lnTo>
                  <a:lnTo>
                    <a:pt x="1915" y="466"/>
                  </a:lnTo>
                  <a:lnTo>
                    <a:pt x="1785" y="611"/>
                  </a:lnTo>
                  <a:lnTo>
                    <a:pt x="1657" y="738"/>
                  </a:lnTo>
                  <a:lnTo>
                    <a:pt x="1504" y="872"/>
                  </a:lnTo>
                  <a:lnTo>
                    <a:pt x="1376" y="965"/>
                  </a:lnTo>
                  <a:lnTo>
                    <a:pt x="1286" y="1021"/>
                  </a:lnTo>
                  <a:lnTo>
                    <a:pt x="1195" y="1068"/>
                  </a:lnTo>
                  <a:lnTo>
                    <a:pt x="1103" y="1104"/>
                  </a:lnTo>
                  <a:lnTo>
                    <a:pt x="1011" y="1129"/>
                  </a:lnTo>
                  <a:lnTo>
                    <a:pt x="919" y="1138"/>
                  </a:lnTo>
                  <a:lnTo>
                    <a:pt x="875" y="1135"/>
                  </a:lnTo>
                  <a:lnTo>
                    <a:pt x="830" y="1130"/>
                  </a:lnTo>
                  <a:lnTo>
                    <a:pt x="743" y="1113"/>
                  </a:lnTo>
                  <a:lnTo>
                    <a:pt x="659" y="1087"/>
                  </a:lnTo>
                  <a:lnTo>
                    <a:pt x="577" y="1055"/>
                  </a:lnTo>
                  <a:lnTo>
                    <a:pt x="461" y="998"/>
                  </a:lnTo>
                  <a:lnTo>
                    <a:pt x="321" y="911"/>
                  </a:lnTo>
                  <a:lnTo>
                    <a:pt x="201" y="819"/>
                  </a:lnTo>
                  <a:lnTo>
                    <a:pt x="105" y="736"/>
                  </a:lnTo>
                  <a:lnTo>
                    <a:pt x="12" y="641"/>
                  </a:lnTo>
                  <a:lnTo>
                    <a:pt x="0" y="627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111B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90" name="Freeform 115">
              <a:extLst>
                <a:ext uri="{FF2B5EF4-FFF2-40B4-BE49-F238E27FC236}">
                  <a16:creationId xmlns:a16="http://schemas.microsoft.com/office/drawing/2014/main" id="{A8FE725A-EAD6-46EF-BB95-EED96B2B990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21063" y="1746250"/>
              <a:ext cx="490538" cy="657225"/>
            </a:xfrm>
            <a:custGeom>
              <a:avLst/>
              <a:gdLst>
                <a:gd name="T0" fmla="*/ 1222 w 1238"/>
                <a:gd name="T1" fmla="*/ 695 h 1657"/>
                <a:gd name="T2" fmla="*/ 1191 w 1238"/>
                <a:gd name="T3" fmla="*/ 657 h 1657"/>
                <a:gd name="T4" fmla="*/ 1160 w 1238"/>
                <a:gd name="T5" fmla="*/ 656 h 1657"/>
                <a:gd name="T6" fmla="*/ 1160 w 1238"/>
                <a:gd name="T7" fmla="*/ 634 h 1657"/>
                <a:gd name="T8" fmla="*/ 1137 w 1238"/>
                <a:gd name="T9" fmla="*/ 404 h 1657"/>
                <a:gd name="T10" fmla="*/ 1084 w 1238"/>
                <a:gd name="T11" fmla="*/ 258 h 1657"/>
                <a:gd name="T12" fmla="*/ 1021 w 1238"/>
                <a:gd name="T13" fmla="*/ 166 h 1657"/>
                <a:gd name="T14" fmla="*/ 881 w 1238"/>
                <a:gd name="T15" fmla="*/ 55 h 1657"/>
                <a:gd name="T16" fmla="*/ 682 w 1238"/>
                <a:gd name="T17" fmla="*/ 3 h 1657"/>
                <a:gd name="T18" fmla="*/ 573 w 1238"/>
                <a:gd name="T19" fmla="*/ 3 h 1657"/>
                <a:gd name="T20" fmla="*/ 373 w 1238"/>
                <a:gd name="T21" fmla="*/ 55 h 1657"/>
                <a:gd name="T22" fmla="*/ 233 w 1238"/>
                <a:gd name="T23" fmla="*/ 166 h 1657"/>
                <a:gd name="T24" fmla="*/ 171 w 1238"/>
                <a:gd name="T25" fmla="*/ 258 h 1657"/>
                <a:gd name="T26" fmla="*/ 118 w 1238"/>
                <a:gd name="T27" fmla="*/ 404 h 1657"/>
                <a:gd name="T28" fmla="*/ 95 w 1238"/>
                <a:gd name="T29" fmla="*/ 634 h 1657"/>
                <a:gd name="T30" fmla="*/ 95 w 1238"/>
                <a:gd name="T31" fmla="*/ 670 h 1657"/>
                <a:gd name="T32" fmla="*/ 57 w 1238"/>
                <a:gd name="T33" fmla="*/ 653 h 1657"/>
                <a:gd name="T34" fmla="*/ 16 w 1238"/>
                <a:gd name="T35" fmla="*/ 692 h 1657"/>
                <a:gd name="T36" fmla="*/ 4 w 1238"/>
                <a:gd name="T37" fmla="*/ 727 h 1657"/>
                <a:gd name="T38" fmla="*/ 8 w 1238"/>
                <a:gd name="T39" fmla="*/ 835 h 1657"/>
                <a:gd name="T40" fmla="*/ 27 w 1238"/>
                <a:gd name="T41" fmla="*/ 906 h 1657"/>
                <a:gd name="T42" fmla="*/ 74 w 1238"/>
                <a:gd name="T43" fmla="*/ 972 h 1657"/>
                <a:gd name="T44" fmla="*/ 99 w 1238"/>
                <a:gd name="T45" fmla="*/ 983 h 1657"/>
                <a:gd name="T46" fmla="*/ 135 w 1238"/>
                <a:gd name="T47" fmla="*/ 983 h 1657"/>
                <a:gd name="T48" fmla="*/ 192 w 1238"/>
                <a:gd name="T49" fmla="*/ 1177 h 1657"/>
                <a:gd name="T50" fmla="*/ 297 w 1238"/>
                <a:gd name="T51" fmla="*/ 1404 h 1657"/>
                <a:gd name="T52" fmla="*/ 432 w 1238"/>
                <a:gd name="T53" fmla="*/ 1572 h 1657"/>
                <a:gd name="T54" fmla="*/ 567 w 1238"/>
                <a:gd name="T55" fmla="*/ 1649 h 1657"/>
                <a:gd name="T56" fmla="*/ 627 w 1238"/>
                <a:gd name="T57" fmla="*/ 1657 h 1657"/>
                <a:gd name="T58" fmla="*/ 688 w 1238"/>
                <a:gd name="T59" fmla="*/ 1649 h 1657"/>
                <a:gd name="T60" fmla="*/ 823 w 1238"/>
                <a:gd name="T61" fmla="*/ 1572 h 1657"/>
                <a:gd name="T62" fmla="*/ 957 w 1238"/>
                <a:gd name="T63" fmla="*/ 1405 h 1657"/>
                <a:gd name="T64" fmla="*/ 1063 w 1238"/>
                <a:gd name="T65" fmla="*/ 1178 h 1657"/>
                <a:gd name="T66" fmla="*/ 1119 w 1238"/>
                <a:gd name="T67" fmla="*/ 985 h 1657"/>
                <a:gd name="T68" fmla="*/ 1150 w 1238"/>
                <a:gd name="T69" fmla="*/ 979 h 1657"/>
                <a:gd name="T70" fmla="*/ 1186 w 1238"/>
                <a:gd name="T71" fmla="*/ 949 h 1657"/>
                <a:gd name="T72" fmla="*/ 1218 w 1238"/>
                <a:gd name="T73" fmla="*/ 876 h 1657"/>
                <a:gd name="T74" fmla="*/ 1238 w 1238"/>
                <a:gd name="T75" fmla="*/ 770 h 1657"/>
                <a:gd name="T76" fmla="*/ 1228 w 1238"/>
                <a:gd name="T77" fmla="*/ 706 h 1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238" h="1657">
                  <a:moveTo>
                    <a:pt x="1228" y="706"/>
                  </a:moveTo>
                  <a:lnTo>
                    <a:pt x="1222" y="695"/>
                  </a:lnTo>
                  <a:lnTo>
                    <a:pt x="1208" y="673"/>
                  </a:lnTo>
                  <a:lnTo>
                    <a:pt x="1191" y="657"/>
                  </a:lnTo>
                  <a:lnTo>
                    <a:pt x="1171" y="652"/>
                  </a:lnTo>
                  <a:lnTo>
                    <a:pt x="1160" y="656"/>
                  </a:lnTo>
                  <a:lnTo>
                    <a:pt x="1160" y="646"/>
                  </a:lnTo>
                  <a:lnTo>
                    <a:pt x="1160" y="634"/>
                  </a:lnTo>
                  <a:lnTo>
                    <a:pt x="1159" y="551"/>
                  </a:lnTo>
                  <a:lnTo>
                    <a:pt x="1137" y="404"/>
                  </a:lnTo>
                  <a:lnTo>
                    <a:pt x="1108" y="312"/>
                  </a:lnTo>
                  <a:lnTo>
                    <a:pt x="1084" y="258"/>
                  </a:lnTo>
                  <a:lnTo>
                    <a:pt x="1055" y="209"/>
                  </a:lnTo>
                  <a:lnTo>
                    <a:pt x="1021" y="166"/>
                  </a:lnTo>
                  <a:lnTo>
                    <a:pt x="967" y="110"/>
                  </a:lnTo>
                  <a:lnTo>
                    <a:pt x="881" y="55"/>
                  </a:lnTo>
                  <a:lnTo>
                    <a:pt x="787" y="20"/>
                  </a:lnTo>
                  <a:lnTo>
                    <a:pt x="682" y="3"/>
                  </a:lnTo>
                  <a:lnTo>
                    <a:pt x="627" y="0"/>
                  </a:lnTo>
                  <a:lnTo>
                    <a:pt x="573" y="3"/>
                  </a:lnTo>
                  <a:lnTo>
                    <a:pt x="468" y="20"/>
                  </a:lnTo>
                  <a:lnTo>
                    <a:pt x="373" y="55"/>
                  </a:lnTo>
                  <a:lnTo>
                    <a:pt x="288" y="110"/>
                  </a:lnTo>
                  <a:lnTo>
                    <a:pt x="233" y="166"/>
                  </a:lnTo>
                  <a:lnTo>
                    <a:pt x="200" y="209"/>
                  </a:lnTo>
                  <a:lnTo>
                    <a:pt x="171" y="258"/>
                  </a:lnTo>
                  <a:lnTo>
                    <a:pt x="147" y="312"/>
                  </a:lnTo>
                  <a:lnTo>
                    <a:pt x="118" y="404"/>
                  </a:lnTo>
                  <a:lnTo>
                    <a:pt x="96" y="551"/>
                  </a:lnTo>
                  <a:lnTo>
                    <a:pt x="95" y="634"/>
                  </a:lnTo>
                  <a:lnTo>
                    <a:pt x="95" y="652"/>
                  </a:lnTo>
                  <a:lnTo>
                    <a:pt x="95" y="670"/>
                  </a:lnTo>
                  <a:lnTo>
                    <a:pt x="82" y="657"/>
                  </a:lnTo>
                  <a:lnTo>
                    <a:pt x="57" y="653"/>
                  </a:lnTo>
                  <a:lnTo>
                    <a:pt x="34" y="666"/>
                  </a:lnTo>
                  <a:lnTo>
                    <a:pt x="16" y="692"/>
                  </a:lnTo>
                  <a:lnTo>
                    <a:pt x="10" y="706"/>
                  </a:lnTo>
                  <a:lnTo>
                    <a:pt x="4" y="727"/>
                  </a:lnTo>
                  <a:lnTo>
                    <a:pt x="0" y="770"/>
                  </a:lnTo>
                  <a:lnTo>
                    <a:pt x="8" y="835"/>
                  </a:lnTo>
                  <a:lnTo>
                    <a:pt x="18" y="876"/>
                  </a:lnTo>
                  <a:lnTo>
                    <a:pt x="27" y="906"/>
                  </a:lnTo>
                  <a:lnTo>
                    <a:pt x="51" y="949"/>
                  </a:lnTo>
                  <a:lnTo>
                    <a:pt x="74" y="972"/>
                  </a:lnTo>
                  <a:lnTo>
                    <a:pt x="87" y="979"/>
                  </a:lnTo>
                  <a:lnTo>
                    <a:pt x="99" y="983"/>
                  </a:lnTo>
                  <a:lnTo>
                    <a:pt x="125" y="985"/>
                  </a:lnTo>
                  <a:lnTo>
                    <a:pt x="135" y="983"/>
                  </a:lnTo>
                  <a:lnTo>
                    <a:pt x="152" y="1049"/>
                  </a:lnTo>
                  <a:lnTo>
                    <a:pt x="192" y="1177"/>
                  </a:lnTo>
                  <a:lnTo>
                    <a:pt x="240" y="1296"/>
                  </a:lnTo>
                  <a:lnTo>
                    <a:pt x="297" y="1404"/>
                  </a:lnTo>
                  <a:lnTo>
                    <a:pt x="360" y="1497"/>
                  </a:lnTo>
                  <a:lnTo>
                    <a:pt x="432" y="1572"/>
                  </a:lnTo>
                  <a:lnTo>
                    <a:pt x="507" y="1625"/>
                  </a:lnTo>
                  <a:lnTo>
                    <a:pt x="567" y="1649"/>
                  </a:lnTo>
                  <a:lnTo>
                    <a:pt x="607" y="1657"/>
                  </a:lnTo>
                  <a:lnTo>
                    <a:pt x="627" y="1657"/>
                  </a:lnTo>
                  <a:lnTo>
                    <a:pt x="648" y="1657"/>
                  </a:lnTo>
                  <a:lnTo>
                    <a:pt x="688" y="1649"/>
                  </a:lnTo>
                  <a:lnTo>
                    <a:pt x="748" y="1627"/>
                  </a:lnTo>
                  <a:lnTo>
                    <a:pt x="823" y="1572"/>
                  </a:lnTo>
                  <a:lnTo>
                    <a:pt x="893" y="1498"/>
                  </a:lnTo>
                  <a:lnTo>
                    <a:pt x="957" y="1405"/>
                  </a:lnTo>
                  <a:lnTo>
                    <a:pt x="1014" y="1297"/>
                  </a:lnTo>
                  <a:lnTo>
                    <a:pt x="1063" y="1178"/>
                  </a:lnTo>
                  <a:lnTo>
                    <a:pt x="1103" y="1051"/>
                  </a:lnTo>
                  <a:lnTo>
                    <a:pt x="1119" y="985"/>
                  </a:lnTo>
                  <a:lnTo>
                    <a:pt x="1136" y="984"/>
                  </a:lnTo>
                  <a:lnTo>
                    <a:pt x="1150" y="979"/>
                  </a:lnTo>
                  <a:lnTo>
                    <a:pt x="1164" y="972"/>
                  </a:lnTo>
                  <a:lnTo>
                    <a:pt x="1186" y="949"/>
                  </a:lnTo>
                  <a:lnTo>
                    <a:pt x="1209" y="906"/>
                  </a:lnTo>
                  <a:lnTo>
                    <a:pt x="1218" y="876"/>
                  </a:lnTo>
                  <a:lnTo>
                    <a:pt x="1230" y="835"/>
                  </a:lnTo>
                  <a:lnTo>
                    <a:pt x="1238" y="770"/>
                  </a:lnTo>
                  <a:lnTo>
                    <a:pt x="1233" y="727"/>
                  </a:lnTo>
                  <a:lnTo>
                    <a:pt x="1228" y="706"/>
                  </a:lnTo>
                  <a:close/>
                </a:path>
              </a:pathLst>
            </a:custGeom>
            <a:solidFill>
              <a:srgbClr val="E0BB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91" name="Freeform 116">
              <a:extLst>
                <a:ext uri="{FF2B5EF4-FFF2-40B4-BE49-F238E27FC236}">
                  <a16:creationId xmlns:a16="http://schemas.microsoft.com/office/drawing/2014/main" id="{F69C335C-5846-4F90-B993-4924CCA64336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3300" y="1682750"/>
              <a:ext cx="373063" cy="363538"/>
            </a:xfrm>
            <a:custGeom>
              <a:avLst/>
              <a:gdLst>
                <a:gd name="T0" fmla="*/ 69 w 940"/>
                <a:gd name="T1" fmla="*/ 411 h 915"/>
                <a:gd name="T2" fmla="*/ 78 w 940"/>
                <a:gd name="T3" fmla="*/ 435 h 915"/>
                <a:gd name="T4" fmla="*/ 107 w 940"/>
                <a:gd name="T5" fmla="*/ 473 h 915"/>
                <a:gd name="T6" fmla="*/ 149 w 940"/>
                <a:gd name="T7" fmla="*/ 497 h 915"/>
                <a:gd name="T8" fmla="*/ 200 w 940"/>
                <a:gd name="T9" fmla="*/ 512 h 915"/>
                <a:gd name="T10" fmla="*/ 288 w 940"/>
                <a:gd name="T11" fmla="*/ 519 h 915"/>
                <a:gd name="T12" fmla="*/ 420 w 940"/>
                <a:gd name="T13" fmla="*/ 518 h 915"/>
                <a:gd name="T14" fmla="*/ 524 w 940"/>
                <a:gd name="T15" fmla="*/ 521 h 915"/>
                <a:gd name="T16" fmla="*/ 590 w 940"/>
                <a:gd name="T17" fmla="*/ 530 h 915"/>
                <a:gd name="T18" fmla="*/ 652 w 940"/>
                <a:gd name="T19" fmla="*/ 548 h 915"/>
                <a:gd name="T20" fmla="*/ 709 w 940"/>
                <a:gd name="T21" fmla="*/ 576 h 915"/>
                <a:gd name="T22" fmla="*/ 758 w 940"/>
                <a:gd name="T23" fmla="*/ 618 h 915"/>
                <a:gd name="T24" fmla="*/ 798 w 940"/>
                <a:gd name="T25" fmla="*/ 678 h 915"/>
                <a:gd name="T26" fmla="*/ 827 w 940"/>
                <a:gd name="T27" fmla="*/ 755 h 915"/>
                <a:gd name="T28" fmla="*/ 844 w 940"/>
                <a:gd name="T29" fmla="*/ 855 h 915"/>
                <a:gd name="T30" fmla="*/ 845 w 940"/>
                <a:gd name="T31" fmla="*/ 915 h 915"/>
                <a:gd name="T32" fmla="*/ 862 w 940"/>
                <a:gd name="T33" fmla="*/ 885 h 915"/>
                <a:gd name="T34" fmla="*/ 892 w 940"/>
                <a:gd name="T35" fmla="*/ 824 h 915"/>
                <a:gd name="T36" fmla="*/ 914 w 940"/>
                <a:gd name="T37" fmla="*/ 763 h 915"/>
                <a:gd name="T38" fmla="*/ 929 w 940"/>
                <a:gd name="T39" fmla="*/ 700 h 915"/>
                <a:gd name="T40" fmla="*/ 937 w 940"/>
                <a:gd name="T41" fmla="*/ 637 h 915"/>
                <a:gd name="T42" fmla="*/ 940 w 940"/>
                <a:gd name="T43" fmla="*/ 575 h 915"/>
                <a:gd name="T44" fmla="*/ 936 w 940"/>
                <a:gd name="T45" fmla="*/ 514 h 915"/>
                <a:gd name="T46" fmla="*/ 925 w 940"/>
                <a:gd name="T47" fmla="*/ 453 h 915"/>
                <a:gd name="T48" fmla="*/ 907 w 940"/>
                <a:gd name="T49" fmla="*/ 394 h 915"/>
                <a:gd name="T50" fmla="*/ 884 w 940"/>
                <a:gd name="T51" fmla="*/ 337 h 915"/>
                <a:gd name="T52" fmla="*/ 855 w 940"/>
                <a:gd name="T53" fmla="*/ 281 h 915"/>
                <a:gd name="T54" fmla="*/ 819 w 940"/>
                <a:gd name="T55" fmla="*/ 228 h 915"/>
                <a:gd name="T56" fmla="*/ 778 w 940"/>
                <a:gd name="T57" fmla="*/ 177 h 915"/>
                <a:gd name="T58" fmla="*/ 730 w 940"/>
                <a:gd name="T59" fmla="*/ 131 h 915"/>
                <a:gd name="T60" fmla="*/ 676 w 940"/>
                <a:gd name="T61" fmla="*/ 88 h 915"/>
                <a:gd name="T62" fmla="*/ 616 w 940"/>
                <a:gd name="T63" fmla="*/ 48 h 915"/>
                <a:gd name="T64" fmla="*/ 584 w 940"/>
                <a:gd name="T65" fmla="*/ 29 h 915"/>
                <a:gd name="T66" fmla="*/ 566 w 940"/>
                <a:gd name="T67" fmla="*/ 22 h 915"/>
                <a:gd name="T68" fmla="*/ 511 w 940"/>
                <a:gd name="T69" fmla="*/ 10 h 915"/>
                <a:gd name="T70" fmla="*/ 399 w 940"/>
                <a:gd name="T71" fmla="*/ 0 h 915"/>
                <a:gd name="T72" fmla="*/ 271 w 940"/>
                <a:gd name="T73" fmla="*/ 2 h 915"/>
                <a:gd name="T74" fmla="*/ 188 w 940"/>
                <a:gd name="T75" fmla="*/ 13 h 915"/>
                <a:gd name="T76" fmla="*/ 114 w 940"/>
                <a:gd name="T77" fmla="*/ 28 h 915"/>
                <a:gd name="T78" fmla="*/ 57 w 940"/>
                <a:gd name="T79" fmla="*/ 51 h 915"/>
                <a:gd name="T80" fmla="*/ 37 w 940"/>
                <a:gd name="T81" fmla="*/ 66 h 915"/>
                <a:gd name="T82" fmla="*/ 21 w 940"/>
                <a:gd name="T83" fmla="*/ 83 h 915"/>
                <a:gd name="T84" fmla="*/ 4 w 940"/>
                <a:gd name="T85" fmla="*/ 129 h 915"/>
                <a:gd name="T86" fmla="*/ 0 w 940"/>
                <a:gd name="T87" fmla="*/ 185 h 915"/>
                <a:gd name="T88" fmla="*/ 8 w 940"/>
                <a:gd name="T89" fmla="*/ 245 h 915"/>
                <a:gd name="T90" fmla="*/ 30 w 940"/>
                <a:gd name="T91" fmla="*/ 331 h 915"/>
                <a:gd name="T92" fmla="*/ 61 w 940"/>
                <a:gd name="T93" fmla="*/ 407 h 915"/>
                <a:gd name="T94" fmla="*/ 69 w 940"/>
                <a:gd name="T95" fmla="*/ 411 h 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940" h="915">
                  <a:moveTo>
                    <a:pt x="69" y="411"/>
                  </a:moveTo>
                  <a:lnTo>
                    <a:pt x="78" y="435"/>
                  </a:lnTo>
                  <a:lnTo>
                    <a:pt x="107" y="473"/>
                  </a:lnTo>
                  <a:lnTo>
                    <a:pt x="149" y="497"/>
                  </a:lnTo>
                  <a:lnTo>
                    <a:pt x="200" y="512"/>
                  </a:lnTo>
                  <a:lnTo>
                    <a:pt x="288" y="519"/>
                  </a:lnTo>
                  <a:lnTo>
                    <a:pt x="420" y="518"/>
                  </a:lnTo>
                  <a:lnTo>
                    <a:pt x="524" y="521"/>
                  </a:lnTo>
                  <a:lnTo>
                    <a:pt x="590" y="530"/>
                  </a:lnTo>
                  <a:lnTo>
                    <a:pt x="652" y="548"/>
                  </a:lnTo>
                  <a:lnTo>
                    <a:pt x="709" y="576"/>
                  </a:lnTo>
                  <a:lnTo>
                    <a:pt x="758" y="618"/>
                  </a:lnTo>
                  <a:lnTo>
                    <a:pt x="798" y="678"/>
                  </a:lnTo>
                  <a:lnTo>
                    <a:pt x="827" y="755"/>
                  </a:lnTo>
                  <a:lnTo>
                    <a:pt x="844" y="855"/>
                  </a:lnTo>
                  <a:lnTo>
                    <a:pt x="845" y="915"/>
                  </a:lnTo>
                  <a:lnTo>
                    <a:pt x="862" y="885"/>
                  </a:lnTo>
                  <a:lnTo>
                    <a:pt x="892" y="824"/>
                  </a:lnTo>
                  <a:lnTo>
                    <a:pt x="914" y="763"/>
                  </a:lnTo>
                  <a:lnTo>
                    <a:pt x="929" y="700"/>
                  </a:lnTo>
                  <a:lnTo>
                    <a:pt x="937" y="637"/>
                  </a:lnTo>
                  <a:lnTo>
                    <a:pt x="940" y="575"/>
                  </a:lnTo>
                  <a:lnTo>
                    <a:pt x="936" y="514"/>
                  </a:lnTo>
                  <a:lnTo>
                    <a:pt x="925" y="453"/>
                  </a:lnTo>
                  <a:lnTo>
                    <a:pt x="907" y="394"/>
                  </a:lnTo>
                  <a:lnTo>
                    <a:pt x="884" y="337"/>
                  </a:lnTo>
                  <a:lnTo>
                    <a:pt x="855" y="281"/>
                  </a:lnTo>
                  <a:lnTo>
                    <a:pt x="819" y="228"/>
                  </a:lnTo>
                  <a:lnTo>
                    <a:pt x="778" y="177"/>
                  </a:lnTo>
                  <a:lnTo>
                    <a:pt x="730" y="131"/>
                  </a:lnTo>
                  <a:lnTo>
                    <a:pt x="676" y="88"/>
                  </a:lnTo>
                  <a:lnTo>
                    <a:pt x="616" y="48"/>
                  </a:lnTo>
                  <a:lnTo>
                    <a:pt x="584" y="29"/>
                  </a:lnTo>
                  <a:lnTo>
                    <a:pt x="566" y="22"/>
                  </a:lnTo>
                  <a:lnTo>
                    <a:pt x="511" y="10"/>
                  </a:lnTo>
                  <a:lnTo>
                    <a:pt x="399" y="0"/>
                  </a:lnTo>
                  <a:lnTo>
                    <a:pt x="271" y="2"/>
                  </a:lnTo>
                  <a:lnTo>
                    <a:pt x="188" y="13"/>
                  </a:lnTo>
                  <a:lnTo>
                    <a:pt x="114" y="28"/>
                  </a:lnTo>
                  <a:lnTo>
                    <a:pt x="57" y="51"/>
                  </a:lnTo>
                  <a:lnTo>
                    <a:pt x="37" y="66"/>
                  </a:lnTo>
                  <a:lnTo>
                    <a:pt x="21" y="83"/>
                  </a:lnTo>
                  <a:lnTo>
                    <a:pt x="4" y="129"/>
                  </a:lnTo>
                  <a:lnTo>
                    <a:pt x="0" y="185"/>
                  </a:lnTo>
                  <a:lnTo>
                    <a:pt x="8" y="245"/>
                  </a:lnTo>
                  <a:lnTo>
                    <a:pt x="30" y="331"/>
                  </a:lnTo>
                  <a:lnTo>
                    <a:pt x="61" y="407"/>
                  </a:lnTo>
                  <a:lnTo>
                    <a:pt x="69" y="41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92" name="Freeform 117">
              <a:extLst>
                <a:ext uri="{FF2B5EF4-FFF2-40B4-BE49-F238E27FC236}">
                  <a16:creationId xmlns:a16="http://schemas.microsoft.com/office/drawing/2014/main" id="{AE19BBA8-7908-4783-A819-C49AA8B3C3EE}"/>
                </a:ext>
              </a:extLst>
            </p:cNvPr>
            <p:cNvSpPr>
              <a:spLocks/>
            </p:cNvSpPr>
            <p:nvPr/>
          </p:nvSpPr>
          <p:spPr bwMode="auto">
            <a:xfrm>
              <a:off x="3419475" y="1712913"/>
              <a:ext cx="153988" cy="330200"/>
            </a:xfrm>
            <a:custGeom>
              <a:avLst/>
              <a:gdLst>
                <a:gd name="T0" fmla="*/ 92 w 384"/>
                <a:gd name="T1" fmla="*/ 835 h 835"/>
                <a:gd name="T2" fmla="*/ 77 w 384"/>
                <a:gd name="T3" fmla="*/ 814 h 835"/>
                <a:gd name="T4" fmla="*/ 53 w 384"/>
                <a:gd name="T5" fmla="*/ 767 h 835"/>
                <a:gd name="T6" fmla="*/ 25 w 384"/>
                <a:gd name="T7" fmla="*/ 688 h 835"/>
                <a:gd name="T8" fmla="*/ 6 w 384"/>
                <a:gd name="T9" fmla="*/ 561 h 835"/>
                <a:gd name="T10" fmla="*/ 0 w 384"/>
                <a:gd name="T11" fmla="*/ 416 h 835"/>
                <a:gd name="T12" fmla="*/ 0 w 384"/>
                <a:gd name="T13" fmla="*/ 336 h 835"/>
                <a:gd name="T14" fmla="*/ 1 w 384"/>
                <a:gd name="T15" fmla="*/ 310 h 835"/>
                <a:gd name="T16" fmla="*/ 14 w 384"/>
                <a:gd name="T17" fmla="*/ 250 h 835"/>
                <a:gd name="T18" fmla="*/ 40 w 384"/>
                <a:gd name="T19" fmla="*/ 188 h 835"/>
                <a:gd name="T20" fmla="*/ 76 w 384"/>
                <a:gd name="T21" fmla="*/ 127 h 835"/>
                <a:gd name="T22" fmla="*/ 121 w 384"/>
                <a:gd name="T23" fmla="*/ 74 h 835"/>
                <a:gd name="T24" fmla="*/ 173 w 384"/>
                <a:gd name="T25" fmla="*/ 31 h 835"/>
                <a:gd name="T26" fmla="*/ 230 w 384"/>
                <a:gd name="T27" fmla="*/ 5 h 835"/>
                <a:gd name="T28" fmla="*/ 276 w 384"/>
                <a:gd name="T29" fmla="*/ 0 h 835"/>
                <a:gd name="T30" fmla="*/ 308 w 384"/>
                <a:gd name="T31" fmla="*/ 2 h 835"/>
                <a:gd name="T32" fmla="*/ 324 w 384"/>
                <a:gd name="T33" fmla="*/ 6 h 835"/>
                <a:gd name="T34" fmla="*/ 334 w 384"/>
                <a:gd name="T35" fmla="*/ 10 h 835"/>
                <a:gd name="T36" fmla="*/ 352 w 384"/>
                <a:gd name="T37" fmla="*/ 34 h 835"/>
                <a:gd name="T38" fmla="*/ 372 w 384"/>
                <a:gd name="T39" fmla="*/ 93 h 835"/>
                <a:gd name="T40" fmla="*/ 384 w 384"/>
                <a:gd name="T41" fmla="*/ 205 h 835"/>
                <a:gd name="T42" fmla="*/ 384 w 384"/>
                <a:gd name="T43" fmla="*/ 321 h 835"/>
                <a:gd name="T44" fmla="*/ 381 w 384"/>
                <a:gd name="T45" fmla="*/ 372 h 835"/>
                <a:gd name="T46" fmla="*/ 377 w 384"/>
                <a:gd name="T47" fmla="*/ 391 h 835"/>
                <a:gd name="T48" fmla="*/ 359 w 384"/>
                <a:gd name="T49" fmla="*/ 417 h 835"/>
                <a:gd name="T50" fmla="*/ 312 w 384"/>
                <a:gd name="T51" fmla="*/ 442 h 835"/>
                <a:gd name="T52" fmla="*/ 251 w 384"/>
                <a:gd name="T53" fmla="*/ 468 h 835"/>
                <a:gd name="T54" fmla="*/ 210 w 384"/>
                <a:gd name="T55" fmla="*/ 492 h 835"/>
                <a:gd name="T56" fmla="*/ 171 w 384"/>
                <a:gd name="T57" fmla="*/ 531 h 835"/>
                <a:gd name="T58" fmla="*/ 140 w 384"/>
                <a:gd name="T59" fmla="*/ 590 h 835"/>
                <a:gd name="T60" fmla="*/ 128 w 384"/>
                <a:gd name="T61" fmla="*/ 628 h 835"/>
                <a:gd name="T62" fmla="*/ 116 w 384"/>
                <a:gd name="T63" fmla="*/ 647 h 835"/>
                <a:gd name="T64" fmla="*/ 103 w 384"/>
                <a:gd name="T65" fmla="*/ 693 h 835"/>
                <a:gd name="T66" fmla="*/ 95 w 384"/>
                <a:gd name="T67" fmla="*/ 779 h 835"/>
                <a:gd name="T68" fmla="*/ 92 w 384"/>
                <a:gd name="T69" fmla="*/ 835 h 8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4" h="835">
                  <a:moveTo>
                    <a:pt x="92" y="835"/>
                  </a:moveTo>
                  <a:lnTo>
                    <a:pt x="77" y="814"/>
                  </a:lnTo>
                  <a:lnTo>
                    <a:pt x="53" y="767"/>
                  </a:lnTo>
                  <a:lnTo>
                    <a:pt x="25" y="688"/>
                  </a:lnTo>
                  <a:lnTo>
                    <a:pt x="6" y="561"/>
                  </a:lnTo>
                  <a:lnTo>
                    <a:pt x="0" y="416"/>
                  </a:lnTo>
                  <a:lnTo>
                    <a:pt x="0" y="336"/>
                  </a:lnTo>
                  <a:lnTo>
                    <a:pt x="1" y="310"/>
                  </a:lnTo>
                  <a:lnTo>
                    <a:pt x="14" y="250"/>
                  </a:lnTo>
                  <a:lnTo>
                    <a:pt x="40" y="188"/>
                  </a:lnTo>
                  <a:lnTo>
                    <a:pt x="76" y="127"/>
                  </a:lnTo>
                  <a:lnTo>
                    <a:pt x="121" y="74"/>
                  </a:lnTo>
                  <a:lnTo>
                    <a:pt x="173" y="31"/>
                  </a:lnTo>
                  <a:lnTo>
                    <a:pt x="230" y="5"/>
                  </a:lnTo>
                  <a:lnTo>
                    <a:pt x="276" y="0"/>
                  </a:lnTo>
                  <a:lnTo>
                    <a:pt x="308" y="2"/>
                  </a:lnTo>
                  <a:lnTo>
                    <a:pt x="324" y="6"/>
                  </a:lnTo>
                  <a:lnTo>
                    <a:pt x="334" y="10"/>
                  </a:lnTo>
                  <a:lnTo>
                    <a:pt x="352" y="34"/>
                  </a:lnTo>
                  <a:lnTo>
                    <a:pt x="372" y="93"/>
                  </a:lnTo>
                  <a:lnTo>
                    <a:pt x="384" y="205"/>
                  </a:lnTo>
                  <a:lnTo>
                    <a:pt x="384" y="321"/>
                  </a:lnTo>
                  <a:lnTo>
                    <a:pt x="381" y="372"/>
                  </a:lnTo>
                  <a:lnTo>
                    <a:pt x="377" y="391"/>
                  </a:lnTo>
                  <a:lnTo>
                    <a:pt x="359" y="417"/>
                  </a:lnTo>
                  <a:lnTo>
                    <a:pt x="312" y="442"/>
                  </a:lnTo>
                  <a:lnTo>
                    <a:pt x="251" y="468"/>
                  </a:lnTo>
                  <a:lnTo>
                    <a:pt x="210" y="492"/>
                  </a:lnTo>
                  <a:lnTo>
                    <a:pt x="171" y="531"/>
                  </a:lnTo>
                  <a:lnTo>
                    <a:pt x="140" y="590"/>
                  </a:lnTo>
                  <a:lnTo>
                    <a:pt x="128" y="628"/>
                  </a:lnTo>
                  <a:lnTo>
                    <a:pt x="116" y="647"/>
                  </a:lnTo>
                  <a:lnTo>
                    <a:pt x="103" y="693"/>
                  </a:lnTo>
                  <a:lnTo>
                    <a:pt x="95" y="779"/>
                  </a:lnTo>
                  <a:lnTo>
                    <a:pt x="92" y="8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93" name="Freeform 118">
              <a:extLst>
                <a:ext uri="{FF2B5EF4-FFF2-40B4-BE49-F238E27FC236}">
                  <a16:creationId xmlns:a16="http://schemas.microsoft.com/office/drawing/2014/main" id="{DA32D0A6-618B-43F4-97D7-F9A06D70DF56}"/>
                </a:ext>
              </a:extLst>
            </p:cNvPr>
            <p:cNvSpPr>
              <a:spLocks/>
            </p:cNvSpPr>
            <p:nvPr/>
          </p:nvSpPr>
          <p:spPr bwMode="auto">
            <a:xfrm>
              <a:off x="3606800" y="2249488"/>
              <a:ext cx="125413" cy="68263"/>
            </a:xfrm>
            <a:custGeom>
              <a:avLst/>
              <a:gdLst>
                <a:gd name="T0" fmla="*/ 158 w 317"/>
                <a:gd name="T1" fmla="*/ 173 h 173"/>
                <a:gd name="T2" fmla="*/ 171 w 317"/>
                <a:gd name="T3" fmla="*/ 172 h 173"/>
                <a:gd name="T4" fmla="*/ 199 w 317"/>
                <a:gd name="T5" fmla="*/ 166 h 173"/>
                <a:gd name="T6" fmla="*/ 239 w 317"/>
                <a:gd name="T7" fmla="*/ 144 h 173"/>
                <a:gd name="T8" fmla="*/ 285 w 317"/>
                <a:gd name="T9" fmla="*/ 97 h 173"/>
                <a:gd name="T10" fmla="*/ 309 w 317"/>
                <a:gd name="T11" fmla="*/ 52 h 173"/>
                <a:gd name="T12" fmla="*/ 317 w 317"/>
                <a:gd name="T13" fmla="*/ 18 h 173"/>
                <a:gd name="T14" fmla="*/ 317 w 317"/>
                <a:gd name="T15" fmla="*/ 0 h 173"/>
                <a:gd name="T16" fmla="*/ 0 w 317"/>
                <a:gd name="T17" fmla="*/ 0 h 173"/>
                <a:gd name="T18" fmla="*/ 0 w 317"/>
                <a:gd name="T19" fmla="*/ 18 h 173"/>
                <a:gd name="T20" fmla="*/ 8 w 317"/>
                <a:gd name="T21" fmla="*/ 52 h 173"/>
                <a:gd name="T22" fmla="*/ 31 w 317"/>
                <a:gd name="T23" fmla="*/ 97 h 173"/>
                <a:gd name="T24" fmla="*/ 78 w 317"/>
                <a:gd name="T25" fmla="*/ 144 h 173"/>
                <a:gd name="T26" fmla="*/ 118 w 317"/>
                <a:gd name="T27" fmla="*/ 166 h 173"/>
                <a:gd name="T28" fmla="*/ 145 w 317"/>
                <a:gd name="T29" fmla="*/ 172 h 173"/>
                <a:gd name="T30" fmla="*/ 158 w 317"/>
                <a:gd name="T31" fmla="*/ 173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17" h="173">
                  <a:moveTo>
                    <a:pt x="158" y="173"/>
                  </a:moveTo>
                  <a:lnTo>
                    <a:pt x="171" y="172"/>
                  </a:lnTo>
                  <a:lnTo>
                    <a:pt x="199" y="166"/>
                  </a:lnTo>
                  <a:lnTo>
                    <a:pt x="239" y="144"/>
                  </a:lnTo>
                  <a:lnTo>
                    <a:pt x="285" y="97"/>
                  </a:lnTo>
                  <a:lnTo>
                    <a:pt x="309" y="52"/>
                  </a:lnTo>
                  <a:lnTo>
                    <a:pt x="317" y="18"/>
                  </a:lnTo>
                  <a:lnTo>
                    <a:pt x="317" y="0"/>
                  </a:lnTo>
                  <a:lnTo>
                    <a:pt x="0" y="0"/>
                  </a:lnTo>
                  <a:lnTo>
                    <a:pt x="0" y="18"/>
                  </a:lnTo>
                  <a:lnTo>
                    <a:pt x="8" y="52"/>
                  </a:lnTo>
                  <a:lnTo>
                    <a:pt x="31" y="97"/>
                  </a:lnTo>
                  <a:lnTo>
                    <a:pt x="78" y="144"/>
                  </a:lnTo>
                  <a:lnTo>
                    <a:pt x="118" y="166"/>
                  </a:lnTo>
                  <a:lnTo>
                    <a:pt x="145" y="172"/>
                  </a:lnTo>
                  <a:lnTo>
                    <a:pt x="158" y="173"/>
                  </a:lnTo>
                  <a:close/>
                </a:path>
              </a:pathLst>
            </a:custGeom>
            <a:solidFill>
              <a:srgbClr val="E3E3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94" name="Freeform 306">
              <a:extLst>
                <a:ext uri="{FF2B5EF4-FFF2-40B4-BE49-F238E27FC236}">
                  <a16:creationId xmlns:a16="http://schemas.microsoft.com/office/drawing/2014/main" id="{CEBD60A5-5020-4422-BB91-C3EE511EDBB9}"/>
                </a:ext>
              </a:extLst>
            </p:cNvPr>
            <p:cNvSpPr>
              <a:spLocks/>
            </p:cNvSpPr>
            <p:nvPr/>
          </p:nvSpPr>
          <p:spPr bwMode="auto">
            <a:xfrm>
              <a:off x="4818063" y="2746375"/>
              <a:ext cx="12700" cy="4763"/>
            </a:xfrm>
            <a:custGeom>
              <a:avLst/>
              <a:gdLst>
                <a:gd name="T0" fmla="*/ 0 w 33"/>
                <a:gd name="T1" fmla="*/ 9 h 9"/>
                <a:gd name="T2" fmla="*/ 16 w 33"/>
                <a:gd name="T3" fmla="*/ 3 h 9"/>
                <a:gd name="T4" fmla="*/ 33 w 33"/>
                <a:gd name="T5" fmla="*/ 0 h 9"/>
                <a:gd name="T6" fmla="*/ 29 w 33"/>
                <a:gd name="T7" fmla="*/ 2 h 9"/>
                <a:gd name="T8" fmla="*/ 24 w 33"/>
                <a:gd name="T9" fmla="*/ 3 h 9"/>
                <a:gd name="T10" fmla="*/ 13 w 33"/>
                <a:gd name="T11" fmla="*/ 7 h 9"/>
                <a:gd name="T12" fmla="*/ 0 w 33"/>
                <a:gd name="T1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" h="9">
                  <a:moveTo>
                    <a:pt x="0" y="9"/>
                  </a:moveTo>
                  <a:lnTo>
                    <a:pt x="16" y="3"/>
                  </a:lnTo>
                  <a:lnTo>
                    <a:pt x="33" y="0"/>
                  </a:lnTo>
                  <a:lnTo>
                    <a:pt x="29" y="2"/>
                  </a:lnTo>
                  <a:lnTo>
                    <a:pt x="24" y="3"/>
                  </a:lnTo>
                  <a:lnTo>
                    <a:pt x="13" y="7"/>
                  </a:lnTo>
                  <a:lnTo>
                    <a:pt x="0" y="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95" name="Freeform 307">
              <a:extLst>
                <a:ext uri="{FF2B5EF4-FFF2-40B4-BE49-F238E27FC236}">
                  <a16:creationId xmlns:a16="http://schemas.microsoft.com/office/drawing/2014/main" id="{E565F932-32E6-4278-8902-05A26338D404}"/>
                </a:ext>
              </a:extLst>
            </p:cNvPr>
            <p:cNvSpPr>
              <a:spLocks/>
            </p:cNvSpPr>
            <p:nvPr/>
          </p:nvSpPr>
          <p:spPr bwMode="auto">
            <a:xfrm>
              <a:off x="4864100" y="2740025"/>
              <a:ext cx="3175" cy="3175"/>
            </a:xfrm>
            <a:custGeom>
              <a:avLst/>
              <a:gdLst>
                <a:gd name="T0" fmla="*/ 0 w 6"/>
                <a:gd name="T1" fmla="*/ 7 h 7"/>
                <a:gd name="T2" fmla="*/ 0 w 6"/>
                <a:gd name="T3" fmla="*/ 6 h 7"/>
                <a:gd name="T4" fmla="*/ 0 w 6"/>
                <a:gd name="T5" fmla="*/ 4 h 7"/>
                <a:gd name="T6" fmla="*/ 4 w 6"/>
                <a:gd name="T7" fmla="*/ 2 h 7"/>
                <a:gd name="T8" fmla="*/ 6 w 6"/>
                <a:gd name="T9" fmla="*/ 0 h 7"/>
                <a:gd name="T10" fmla="*/ 0 w 6"/>
                <a:gd name="T11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7">
                  <a:moveTo>
                    <a:pt x="0" y="7"/>
                  </a:moveTo>
                  <a:lnTo>
                    <a:pt x="0" y="6"/>
                  </a:lnTo>
                  <a:lnTo>
                    <a:pt x="0" y="4"/>
                  </a:lnTo>
                  <a:lnTo>
                    <a:pt x="4" y="2"/>
                  </a:lnTo>
                  <a:lnTo>
                    <a:pt x="6" y="0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96" name="Freeform 313">
              <a:extLst>
                <a:ext uri="{FF2B5EF4-FFF2-40B4-BE49-F238E27FC236}">
                  <a16:creationId xmlns:a16="http://schemas.microsoft.com/office/drawing/2014/main" id="{5E3A40C5-0996-4699-A80B-CB475C021C03}"/>
                </a:ext>
              </a:extLst>
            </p:cNvPr>
            <p:cNvSpPr>
              <a:spLocks/>
            </p:cNvSpPr>
            <p:nvPr/>
          </p:nvSpPr>
          <p:spPr bwMode="auto">
            <a:xfrm>
              <a:off x="4818063" y="2317750"/>
              <a:ext cx="577850" cy="571500"/>
            </a:xfrm>
            <a:custGeom>
              <a:avLst/>
              <a:gdLst>
                <a:gd name="T0" fmla="*/ 0 w 1456"/>
                <a:gd name="T1" fmla="*/ 1437 h 1437"/>
                <a:gd name="T2" fmla="*/ 0 w 1456"/>
                <a:gd name="T3" fmla="*/ 1088 h 1437"/>
                <a:gd name="T4" fmla="*/ 1 w 1456"/>
                <a:gd name="T5" fmla="*/ 1088 h 1437"/>
                <a:gd name="T6" fmla="*/ 14 w 1456"/>
                <a:gd name="T7" fmla="*/ 1086 h 1437"/>
                <a:gd name="T8" fmla="*/ 25 w 1456"/>
                <a:gd name="T9" fmla="*/ 1082 h 1437"/>
                <a:gd name="T10" fmla="*/ 30 w 1456"/>
                <a:gd name="T11" fmla="*/ 1081 h 1437"/>
                <a:gd name="T12" fmla="*/ 34 w 1456"/>
                <a:gd name="T13" fmla="*/ 1079 h 1437"/>
                <a:gd name="T14" fmla="*/ 38 w 1456"/>
                <a:gd name="T15" fmla="*/ 1078 h 1437"/>
                <a:gd name="T16" fmla="*/ 40 w 1456"/>
                <a:gd name="T17" fmla="*/ 1078 h 1437"/>
                <a:gd name="T18" fmla="*/ 47 w 1456"/>
                <a:gd name="T19" fmla="*/ 1079 h 1437"/>
                <a:gd name="T20" fmla="*/ 53 w 1456"/>
                <a:gd name="T21" fmla="*/ 1079 h 1437"/>
                <a:gd name="T22" fmla="*/ 58 w 1456"/>
                <a:gd name="T23" fmla="*/ 1081 h 1437"/>
                <a:gd name="T24" fmla="*/ 64 w 1456"/>
                <a:gd name="T25" fmla="*/ 1081 h 1437"/>
                <a:gd name="T26" fmla="*/ 84 w 1456"/>
                <a:gd name="T27" fmla="*/ 1079 h 1437"/>
                <a:gd name="T28" fmla="*/ 117 w 1456"/>
                <a:gd name="T29" fmla="*/ 1066 h 1437"/>
                <a:gd name="T30" fmla="*/ 117 w 1456"/>
                <a:gd name="T31" fmla="*/ 1068 h 1437"/>
                <a:gd name="T32" fmla="*/ 117 w 1456"/>
                <a:gd name="T33" fmla="*/ 1069 h 1437"/>
                <a:gd name="T34" fmla="*/ 123 w 1456"/>
                <a:gd name="T35" fmla="*/ 1062 h 1437"/>
                <a:gd name="T36" fmla="*/ 166 w 1456"/>
                <a:gd name="T37" fmla="*/ 1040 h 1437"/>
                <a:gd name="T38" fmla="*/ 224 w 1456"/>
                <a:gd name="T39" fmla="*/ 999 h 1437"/>
                <a:gd name="T40" fmla="*/ 227 w 1456"/>
                <a:gd name="T41" fmla="*/ 990 h 1437"/>
                <a:gd name="T42" fmla="*/ 228 w 1456"/>
                <a:gd name="T43" fmla="*/ 980 h 1437"/>
                <a:gd name="T44" fmla="*/ 1456 w 1456"/>
                <a:gd name="T45" fmla="*/ 0 h 1437"/>
                <a:gd name="T46" fmla="*/ 1456 w 1456"/>
                <a:gd name="T47" fmla="*/ 44 h 1437"/>
                <a:gd name="T48" fmla="*/ 187 w 1456"/>
                <a:gd name="T49" fmla="*/ 1091 h 1437"/>
                <a:gd name="T50" fmla="*/ 197 w 1456"/>
                <a:gd name="T51" fmla="*/ 1114 h 1437"/>
                <a:gd name="T52" fmla="*/ 217 w 1456"/>
                <a:gd name="T53" fmla="*/ 1177 h 1437"/>
                <a:gd name="T54" fmla="*/ 230 w 1456"/>
                <a:gd name="T55" fmla="*/ 1249 h 1437"/>
                <a:gd name="T56" fmla="*/ 231 w 1456"/>
                <a:gd name="T57" fmla="*/ 1318 h 1437"/>
                <a:gd name="T58" fmla="*/ 224 w 1456"/>
                <a:gd name="T59" fmla="*/ 1348 h 1437"/>
                <a:gd name="T60" fmla="*/ 213 w 1456"/>
                <a:gd name="T61" fmla="*/ 1355 h 1437"/>
                <a:gd name="T62" fmla="*/ 201 w 1456"/>
                <a:gd name="T63" fmla="*/ 1363 h 1437"/>
                <a:gd name="T64" fmla="*/ 196 w 1456"/>
                <a:gd name="T65" fmla="*/ 1367 h 1437"/>
                <a:gd name="T66" fmla="*/ 187 w 1456"/>
                <a:gd name="T67" fmla="*/ 1374 h 1437"/>
                <a:gd name="T68" fmla="*/ 179 w 1456"/>
                <a:gd name="T69" fmla="*/ 1379 h 1437"/>
                <a:gd name="T70" fmla="*/ 175 w 1456"/>
                <a:gd name="T71" fmla="*/ 1381 h 1437"/>
                <a:gd name="T72" fmla="*/ 154 w 1456"/>
                <a:gd name="T73" fmla="*/ 1394 h 1437"/>
                <a:gd name="T74" fmla="*/ 138 w 1456"/>
                <a:gd name="T75" fmla="*/ 1403 h 1437"/>
                <a:gd name="T76" fmla="*/ 112 w 1456"/>
                <a:gd name="T77" fmla="*/ 1416 h 1437"/>
                <a:gd name="T78" fmla="*/ 75 w 1456"/>
                <a:gd name="T79" fmla="*/ 1429 h 1437"/>
                <a:gd name="T80" fmla="*/ 64 w 1456"/>
                <a:gd name="T81" fmla="*/ 1429 h 1437"/>
                <a:gd name="T82" fmla="*/ 58 w 1456"/>
                <a:gd name="T83" fmla="*/ 1429 h 1437"/>
                <a:gd name="T84" fmla="*/ 53 w 1456"/>
                <a:gd name="T85" fmla="*/ 1428 h 1437"/>
                <a:gd name="T86" fmla="*/ 47 w 1456"/>
                <a:gd name="T87" fmla="*/ 1427 h 1437"/>
                <a:gd name="T88" fmla="*/ 40 w 1456"/>
                <a:gd name="T89" fmla="*/ 1427 h 1437"/>
                <a:gd name="T90" fmla="*/ 20 w 1456"/>
                <a:gd name="T91" fmla="*/ 1429 h 1437"/>
                <a:gd name="T92" fmla="*/ 0 w 1456"/>
                <a:gd name="T93" fmla="*/ 1437 h 14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456" h="1437">
                  <a:moveTo>
                    <a:pt x="0" y="1437"/>
                  </a:moveTo>
                  <a:lnTo>
                    <a:pt x="0" y="1088"/>
                  </a:lnTo>
                  <a:lnTo>
                    <a:pt x="1" y="1088"/>
                  </a:lnTo>
                  <a:lnTo>
                    <a:pt x="14" y="1086"/>
                  </a:lnTo>
                  <a:lnTo>
                    <a:pt x="25" y="1082"/>
                  </a:lnTo>
                  <a:lnTo>
                    <a:pt x="30" y="1081"/>
                  </a:lnTo>
                  <a:lnTo>
                    <a:pt x="34" y="1079"/>
                  </a:lnTo>
                  <a:lnTo>
                    <a:pt x="38" y="1078"/>
                  </a:lnTo>
                  <a:lnTo>
                    <a:pt x="40" y="1078"/>
                  </a:lnTo>
                  <a:lnTo>
                    <a:pt x="47" y="1079"/>
                  </a:lnTo>
                  <a:lnTo>
                    <a:pt x="53" y="1079"/>
                  </a:lnTo>
                  <a:lnTo>
                    <a:pt x="58" y="1081"/>
                  </a:lnTo>
                  <a:lnTo>
                    <a:pt x="64" y="1081"/>
                  </a:lnTo>
                  <a:lnTo>
                    <a:pt x="84" y="1079"/>
                  </a:lnTo>
                  <a:lnTo>
                    <a:pt x="117" y="1066"/>
                  </a:lnTo>
                  <a:lnTo>
                    <a:pt x="117" y="1068"/>
                  </a:lnTo>
                  <a:lnTo>
                    <a:pt x="117" y="1069"/>
                  </a:lnTo>
                  <a:lnTo>
                    <a:pt x="123" y="1062"/>
                  </a:lnTo>
                  <a:lnTo>
                    <a:pt x="166" y="1040"/>
                  </a:lnTo>
                  <a:lnTo>
                    <a:pt x="224" y="999"/>
                  </a:lnTo>
                  <a:lnTo>
                    <a:pt x="227" y="990"/>
                  </a:lnTo>
                  <a:lnTo>
                    <a:pt x="228" y="980"/>
                  </a:lnTo>
                  <a:lnTo>
                    <a:pt x="1456" y="0"/>
                  </a:lnTo>
                  <a:lnTo>
                    <a:pt x="1456" y="44"/>
                  </a:lnTo>
                  <a:lnTo>
                    <a:pt x="187" y="1091"/>
                  </a:lnTo>
                  <a:lnTo>
                    <a:pt x="197" y="1114"/>
                  </a:lnTo>
                  <a:lnTo>
                    <a:pt x="217" y="1177"/>
                  </a:lnTo>
                  <a:lnTo>
                    <a:pt x="230" y="1249"/>
                  </a:lnTo>
                  <a:lnTo>
                    <a:pt x="231" y="1318"/>
                  </a:lnTo>
                  <a:lnTo>
                    <a:pt x="224" y="1348"/>
                  </a:lnTo>
                  <a:lnTo>
                    <a:pt x="213" y="1355"/>
                  </a:lnTo>
                  <a:lnTo>
                    <a:pt x="201" y="1363"/>
                  </a:lnTo>
                  <a:lnTo>
                    <a:pt x="196" y="1367"/>
                  </a:lnTo>
                  <a:lnTo>
                    <a:pt x="187" y="1374"/>
                  </a:lnTo>
                  <a:lnTo>
                    <a:pt x="179" y="1379"/>
                  </a:lnTo>
                  <a:lnTo>
                    <a:pt x="175" y="1381"/>
                  </a:lnTo>
                  <a:lnTo>
                    <a:pt x="154" y="1394"/>
                  </a:lnTo>
                  <a:lnTo>
                    <a:pt x="138" y="1403"/>
                  </a:lnTo>
                  <a:lnTo>
                    <a:pt x="112" y="1416"/>
                  </a:lnTo>
                  <a:lnTo>
                    <a:pt x="75" y="1429"/>
                  </a:lnTo>
                  <a:lnTo>
                    <a:pt x="64" y="1429"/>
                  </a:lnTo>
                  <a:lnTo>
                    <a:pt x="58" y="1429"/>
                  </a:lnTo>
                  <a:lnTo>
                    <a:pt x="53" y="1428"/>
                  </a:lnTo>
                  <a:lnTo>
                    <a:pt x="47" y="1427"/>
                  </a:lnTo>
                  <a:lnTo>
                    <a:pt x="40" y="1427"/>
                  </a:lnTo>
                  <a:lnTo>
                    <a:pt x="20" y="1429"/>
                  </a:lnTo>
                  <a:lnTo>
                    <a:pt x="0" y="143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97" name="Freeform 316">
              <a:extLst>
                <a:ext uri="{FF2B5EF4-FFF2-40B4-BE49-F238E27FC236}">
                  <a16:creationId xmlns:a16="http://schemas.microsoft.com/office/drawing/2014/main" id="{0A8CBB58-6DEC-43AC-9CE8-2F9F407D61B4}"/>
                </a:ext>
              </a:extLst>
            </p:cNvPr>
            <p:cNvSpPr>
              <a:spLocks/>
            </p:cNvSpPr>
            <p:nvPr/>
          </p:nvSpPr>
          <p:spPr bwMode="auto">
            <a:xfrm>
              <a:off x="4818063" y="2644775"/>
              <a:ext cx="90488" cy="106363"/>
            </a:xfrm>
            <a:custGeom>
              <a:avLst/>
              <a:gdLst>
                <a:gd name="T0" fmla="*/ 0 w 231"/>
                <a:gd name="T1" fmla="*/ 265 h 265"/>
                <a:gd name="T2" fmla="*/ 0 w 231"/>
                <a:gd name="T3" fmla="*/ 0 h 265"/>
                <a:gd name="T4" fmla="*/ 36 w 231"/>
                <a:gd name="T5" fmla="*/ 44 h 265"/>
                <a:gd name="T6" fmla="*/ 87 w 231"/>
                <a:gd name="T7" fmla="*/ 2 h 265"/>
                <a:gd name="T8" fmla="*/ 90 w 231"/>
                <a:gd name="T9" fmla="*/ 53 h 265"/>
                <a:gd name="T10" fmla="*/ 108 w 231"/>
                <a:gd name="T11" fmla="*/ 158 h 265"/>
                <a:gd name="T12" fmla="*/ 112 w 231"/>
                <a:gd name="T13" fmla="*/ 204 h 265"/>
                <a:gd name="T14" fmla="*/ 113 w 231"/>
                <a:gd name="T15" fmla="*/ 216 h 265"/>
                <a:gd name="T16" fmla="*/ 127 w 231"/>
                <a:gd name="T17" fmla="*/ 229 h 265"/>
                <a:gd name="T18" fmla="*/ 138 w 231"/>
                <a:gd name="T19" fmla="*/ 233 h 265"/>
                <a:gd name="T20" fmla="*/ 175 w 231"/>
                <a:gd name="T21" fmla="*/ 211 h 265"/>
                <a:gd name="T22" fmla="*/ 224 w 231"/>
                <a:gd name="T23" fmla="*/ 176 h 265"/>
                <a:gd name="T24" fmla="*/ 230 w 231"/>
                <a:gd name="T25" fmla="*/ 150 h 265"/>
                <a:gd name="T26" fmla="*/ 231 w 231"/>
                <a:gd name="T27" fmla="*/ 120 h 265"/>
                <a:gd name="T28" fmla="*/ 231 w 231"/>
                <a:gd name="T29" fmla="*/ 138 h 265"/>
                <a:gd name="T30" fmla="*/ 228 w 231"/>
                <a:gd name="T31" fmla="*/ 157 h 265"/>
                <a:gd name="T32" fmla="*/ 227 w 231"/>
                <a:gd name="T33" fmla="*/ 167 h 265"/>
                <a:gd name="T34" fmla="*/ 224 w 231"/>
                <a:gd name="T35" fmla="*/ 176 h 265"/>
                <a:gd name="T36" fmla="*/ 166 w 231"/>
                <a:gd name="T37" fmla="*/ 217 h 265"/>
                <a:gd name="T38" fmla="*/ 123 w 231"/>
                <a:gd name="T39" fmla="*/ 239 h 265"/>
                <a:gd name="T40" fmla="*/ 121 w 231"/>
                <a:gd name="T41" fmla="*/ 241 h 265"/>
                <a:gd name="T42" fmla="*/ 117 w 231"/>
                <a:gd name="T43" fmla="*/ 243 h 265"/>
                <a:gd name="T44" fmla="*/ 84 w 231"/>
                <a:gd name="T45" fmla="*/ 256 h 265"/>
                <a:gd name="T46" fmla="*/ 64 w 231"/>
                <a:gd name="T47" fmla="*/ 258 h 265"/>
                <a:gd name="T48" fmla="*/ 58 w 231"/>
                <a:gd name="T49" fmla="*/ 258 h 265"/>
                <a:gd name="T50" fmla="*/ 53 w 231"/>
                <a:gd name="T51" fmla="*/ 256 h 265"/>
                <a:gd name="T52" fmla="*/ 47 w 231"/>
                <a:gd name="T53" fmla="*/ 256 h 265"/>
                <a:gd name="T54" fmla="*/ 40 w 231"/>
                <a:gd name="T55" fmla="*/ 255 h 265"/>
                <a:gd name="T56" fmla="*/ 38 w 231"/>
                <a:gd name="T57" fmla="*/ 255 h 265"/>
                <a:gd name="T58" fmla="*/ 34 w 231"/>
                <a:gd name="T59" fmla="*/ 256 h 265"/>
                <a:gd name="T60" fmla="*/ 17 w 231"/>
                <a:gd name="T61" fmla="*/ 259 h 265"/>
                <a:gd name="T62" fmla="*/ 1 w 231"/>
                <a:gd name="T63" fmla="*/ 265 h 265"/>
                <a:gd name="T64" fmla="*/ 0 w 231"/>
                <a:gd name="T65" fmla="*/ 265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31" h="265">
                  <a:moveTo>
                    <a:pt x="0" y="265"/>
                  </a:moveTo>
                  <a:lnTo>
                    <a:pt x="0" y="0"/>
                  </a:lnTo>
                  <a:lnTo>
                    <a:pt x="36" y="44"/>
                  </a:lnTo>
                  <a:lnTo>
                    <a:pt x="87" y="2"/>
                  </a:lnTo>
                  <a:lnTo>
                    <a:pt x="90" y="53"/>
                  </a:lnTo>
                  <a:lnTo>
                    <a:pt x="108" y="158"/>
                  </a:lnTo>
                  <a:lnTo>
                    <a:pt x="112" y="204"/>
                  </a:lnTo>
                  <a:lnTo>
                    <a:pt x="113" y="216"/>
                  </a:lnTo>
                  <a:lnTo>
                    <a:pt x="127" y="229"/>
                  </a:lnTo>
                  <a:lnTo>
                    <a:pt x="138" y="233"/>
                  </a:lnTo>
                  <a:lnTo>
                    <a:pt x="175" y="211"/>
                  </a:lnTo>
                  <a:lnTo>
                    <a:pt x="224" y="176"/>
                  </a:lnTo>
                  <a:lnTo>
                    <a:pt x="230" y="150"/>
                  </a:lnTo>
                  <a:lnTo>
                    <a:pt x="231" y="120"/>
                  </a:lnTo>
                  <a:lnTo>
                    <a:pt x="231" y="138"/>
                  </a:lnTo>
                  <a:lnTo>
                    <a:pt x="228" y="157"/>
                  </a:lnTo>
                  <a:lnTo>
                    <a:pt x="227" y="167"/>
                  </a:lnTo>
                  <a:lnTo>
                    <a:pt x="224" y="176"/>
                  </a:lnTo>
                  <a:lnTo>
                    <a:pt x="166" y="217"/>
                  </a:lnTo>
                  <a:lnTo>
                    <a:pt x="123" y="239"/>
                  </a:lnTo>
                  <a:lnTo>
                    <a:pt x="121" y="241"/>
                  </a:lnTo>
                  <a:lnTo>
                    <a:pt x="117" y="243"/>
                  </a:lnTo>
                  <a:lnTo>
                    <a:pt x="84" y="256"/>
                  </a:lnTo>
                  <a:lnTo>
                    <a:pt x="64" y="258"/>
                  </a:lnTo>
                  <a:lnTo>
                    <a:pt x="58" y="258"/>
                  </a:lnTo>
                  <a:lnTo>
                    <a:pt x="53" y="256"/>
                  </a:lnTo>
                  <a:lnTo>
                    <a:pt x="47" y="256"/>
                  </a:lnTo>
                  <a:lnTo>
                    <a:pt x="40" y="255"/>
                  </a:lnTo>
                  <a:lnTo>
                    <a:pt x="38" y="255"/>
                  </a:lnTo>
                  <a:lnTo>
                    <a:pt x="34" y="256"/>
                  </a:lnTo>
                  <a:lnTo>
                    <a:pt x="17" y="259"/>
                  </a:lnTo>
                  <a:lnTo>
                    <a:pt x="1" y="265"/>
                  </a:lnTo>
                  <a:lnTo>
                    <a:pt x="0" y="265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98" name="Freeform 317">
              <a:extLst>
                <a:ext uri="{FF2B5EF4-FFF2-40B4-BE49-F238E27FC236}">
                  <a16:creationId xmlns:a16="http://schemas.microsoft.com/office/drawing/2014/main" id="{1AD20655-5BF0-4F58-9D98-A1614E369FEF}"/>
                </a:ext>
              </a:extLst>
            </p:cNvPr>
            <p:cNvSpPr>
              <a:spLocks/>
            </p:cNvSpPr>
            <p:nvPr/>
          </p:nvSpPr>
          <p:spPr bwMode="auto">
            <a:xfrm>
              <a:off x="4818063" y="2635250"/>
              <a:ext cx="7938" cy="6350"/>
            </a:xfrm>
            <a:custGeom>
              <a:avLst/>
              <a:gdLst>
                <a:gd name="T0" fmla="*/ 0 w 21"/>
                <a:gd name="T1" fmla="*/ 17 h 17"/>
                <a:gd name="T2" fmla="*/ 0 w 21"/>
                <a:gd name="T3" fmla="*/ 10 h 17"/>
                <a:gd name="T4" fmla="*/ 10 w 21"/>
                <a:gd name="T5" fmla="*/ 5 h 17"/>
                <a:gd name="T6" fmla="*/ 21 w 21"/>
                <a:gd name="T7" fmla="*/ 0 h 17"/>
                <a:gd name="T8" fmla="*/ 0 w 21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7">
                  <a:moveTo>
                    <a:pt x="0" y="17"/>
                  </a:moveTo>
                  <a:lnTo>
                    <a:pt x="0" y="10"/>
                  </a:lnTo>
                  <a:lnTo>
                    <a:pt x="10" y="5"/>
                  </a:lnTo>
                  <a:lnTo>
                    <a:pt x="21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rgbClr val="E6C8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99" name="Freeform 318">
              <a:extLst>
                <a:ext uri="{FF2B5EF4-FFF2-40B4-BE49-F238E27FC236}">
                  <a16:creationId xmlns:a16="http://schemas.microsoft.com/office/drawing/2014/main" id="{C3AFA4A4-1538-4BA4-8D52-796E6C4EC429}"/>
                </a:ext>
              </a:extLst>
            </p:cNvPr>
            <p:cNvSpPr>
              <a:spLocks/>
            </p:cNvSpPr>
            <p:nvPr/>
          </p:nvSpPr>
          <p:spPr bwMode="auto">
            <a:xfrm>
              <a:off x="4818063" y="2595563"/>
              <a:ext cx="46038" cy="42863"/>
            </a:xfrm>
            <a:custGeom>
              <a:avLst/>
              <a:gdLst>
                <a:gd name="T0" fmla="*/ 0 w 118"/>
                <a:gd name="T1" fmla="*/ 109 h 109"/>
                <a:gd name="T2" fmla="*/ 0 w 118"/>
                <a:gd name="T3" fmla="*/ 42 h 109"/>
                <a:gd name="T4" fmla="*/ 13 w 118"/>
                <a:gd name="T5" fmla="*/ 40 h 109"/>
                <a:gd name="T6" fmla="*/ 25 w 118"/>
                <a:gd name="T7" fmla="*/ 37 h 109"/>
                <a:gd name="T8" fmla="*/ 96 w 118"/>
                <a:gd name="T9" fmla="*/ 7 h 109"/>
                <a:gd name="T10" fmla="*/ 114 w 118"/>
                <a:gd name="T11" fmla="*/ 0 h 109"/>
                <a:gd name="T12" fmla="*/ 114 w 118"/>
                <a:gd name="T13" fmla="*/ 0 h 109"/>
                <a:gd name="T14" fmla="*/ 115 w 118"/>
                <a:gd name="T15" fmla="*/ 2 h 109"/>
                <a:gd name="T16" fmla="*/ 118 w 118"/>
                <a:gd name="T17" fmla="*/ 11 h 109"/>
                <a:gd name="T18" fmla="*/ 117 w 118"/>
                <a:gd name="T19" fmla="*/ 22 h 109"/>
                <a:gd name="T20" fmla="*/ 21 w 118"/>
                <a:gd name="T21" fmla="*/ 99 h 109"/>
                <a:gd name="T22" fmla="*/ 10 w 118"/>
                <a:gd name="T23" fmla="*/ 104 h 109"/>
                <a:gd name="T24" fmla="*/ 0 w 118"/>
                <a:gd name="T25" fmla="*/ 109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8" h="109">
                  <a:moveTo>
                    <a:pt x="0" y="109"/>
                  </a:moveTo>
                  <a:lnTo>
                    <a:pt x="0" y="42"/>
                  </a:lnTo>
                  <a:lnTo>
                    <a:pt x="13" y="40"/>
                  </a:lnTo>
                  <a:lnTo>
                    <a:pt x="25" y="37"/>
                  </a:lnTo>
                  <a:lnTo>
                    <a:pt x="96" y="7"/>
                  </a:lnTo>
                  <a:lnTo>
                    <a:pt x="114" y="0"/>
                  </a:lnTo>
                  <a:lnTo>
                    <a:pt x="114" y="0"/>
                  </a:lnTo>
                  <a:lnTo>
                    <a:pt x="115" y="2"/>
                  </a:lnTo>
                  <a:lnTo>
                    <a:pt x="118" y="11"/>
                  </a:lnTo>
                  <a:lnTo>
                    <a:pt x="117" y="22"/>
                  </a:lnTo>
                  <a:lnTo>
                    <a:pt x="21" y="99"/>
                  </a:lnTo>
                  <a:lnTo>
                    <a:pt x="10" y="104"/>
                  </a:lnTo>
                  <a:lnTo>
                    <a:pt x="0" y="109"/>
                  </a:lnTo>
                  <a:close/>
                </a:path>
              </a:pathLst>
            </a:custGeom>
            <a:solidFill>
              <a:srgbClr val="EBD3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100" name="Freeform 319">
              <a:extLst>
                <a:ext uri="{FF2B5EF4-FFF2-40B4-BE49-F238E27FC236}">
                  <a16:creationId xmlns:a16="http://schemas.microsoft.com/office/drawing/2014/main" id="{B9AD0189-EB88-45FF-9146-DC115102ED38}"/>
                </a:ext>
              </a:extLst>
            </p:cNvPr>
            <p:cNvSpPr>
              <a:spLocks/>
            </p:cNvSpPr>
            <p:nvPr/>
          </p:nvSpPr>
          <p:spPr bwMode="auto">
            <a:xfrm>
              <a:off x="4818063" y="2159000"/>
              <a:ext cx="612775" cy="503238"/>
            </a:xfrm>
            <a:custGeom>
              <a:avLst/>
              <a:gdLst>
                <a:gd name="T0" fmla="*/ 36 w 1544"/>
                <a:gd name="T1" fmla="*/ 1269 h 1269"/>
                <a:gd name="T2" fmla="*/ 0 w 1544"/>
                <a:gd name="T3" fmla="*/ 1225 h 1269"/>
                <a:gd name="T4" fmla="*/ 0 w 1544"/>
                <a:gd name="T5" fmla="*/ 1216 h 1269"/>
                <a:gd name="T6" fmla="*/ 21 w 1544"/>
                <a:gd name="T7" fmla="*/ 1199 h 1269"/>
                <a:gd name="T8" fmla="*/ 117 w 1544"/>
                <a:gd name="T9" fmla="*/ 1122 h 1269"/>
                <a:gd name="T10" fmla="*/ 1456 w 1544"/>
                <a:gd name="T11" fmla="*/ 54 h 1269"/>
                <a:gd name="T12" fmla="*/ 1478 w 1544"/>
                <a:gd name="T13" fmla="*/ 36 h 1269"/>
                <a:gd name="T14" fmla="*/ 1524 w 1544"/>
                <a:gd name="T15" fmla="*/ 0 h 1269"/>
                <a:gd name="T16" fmla="*/ 1544 w 1544"/>
                <a:gd name="T17" fmla="*/ 26 h 1269"/>
                <a:gd name="T18" fmla="*/ 1478 w 1544"/>
                <a:gd name="T19" fmla="*/ 80 h 1269"/>
                <a:gd name="T20" fmla="*/ 1456 w 1544"/>
                <a:gd name="T21" fmla="*/ 98 h 1269"/>
                <a:gd name="T22" fmla="*/ 187 w 1544"/>
                <a:gd name="T23" fmla="*/ 1146 h 1269"/>
                <a:gd name="T24" fmla="*/ 183 w 1544"/>
                <a:gd name="T25" fmla="*/ 1138 h 1269"/>
                <a:gd name="T26" fmla="*/ 179 w 1544"/>
                <a:gd name="T27" fmla="*/ 1133 h 1269"/>
                <a:gd name="T28" fmla="*/ 171 w 1544"/>
                <a:gd name="T29" fmla="*/ 1125 h 1269"/>
                <a:gd name="T30" fmla="*/ 156 w 1544"/>
                <a:gd name="T31" fmla="*/ 1124 h 1269"/>
                <a:gd name="T32" fmla="*/ 144 w 1544"/>
                <a:gd name="T33" fmla="*/ 1125 h 1269"/>
                <a:gd name="T34" fmla="*/ 131 w 1544"/>
                <a:gd name="T35" fmla="*/ 1126 h 1269"/>
                <a:gd name="T36" fmla="*/ 119 w 1544"/>
                <a:gd name="T37" fmla="*/ 1137 h 1269"/>
                <a:gd name="T38" fmla="*/ 103 w 1544"/>
                <a:gd name="T39" fmla="*/ 1159 h 1269"/>
                <a:gd name="T40" fmla="*/ 88 w 1544"/>
                <a:gd name="T41" fmla="*/ 1197 h 1269"/>
                <a:gd name="T42" fmla="*/ 87 w 1544"/>
                <a:gd name="T43" fmla="*/ 1227 h 1269"/>
                <a:gd name="T44" fmla="*/ 36 w 1544"/>
                <a:gd name="T45" fmla="*/ 1269 h 1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544" h="1269">
                  <a:moveTo>
                    <a:pt x="36" y="1269"/>
                  </a:moveTo>
                  <a:lnTo>
                    <a:pt x="0" y="1225"/>
                  </a:lnTo>
                  <a:lnTo>
                    <a:pt x="0" y="1216"/>
                  </a:lnTo>
                  <a:lnTo>
                    <a:pt x="21" y="1199"/>
                  </a:lnTo>
                  <a:lnTo>
                    <a:pt x="117" y="1122"/>
                  </a:lnTo>
                  <a:lnTo>
                    <a:pt x="1456" y="54"/>
                  </a:lnTo>
                  <a:lnTo>
                    <a:pt x="1478" y="36"/>
                  </a:lnTo>
                  <a:lnTo>
                    <a:pt x="1524" y="0"/>
                  </a:lnTo>
                  <a:lnTo>
                    <a:pt x="1544" y="26"/>
                  </a:lnTo>
                  <a:lnTo>
                    <a:pt x="1478" y="80"/>
                  </a:lnTo>
                  <a:lnTo>
                    <a:pt x="1456" y="98"/>
                  </a:lnTo>
                  <a:lnTo>
                    <a:pt x="187" y="1146"/>
                  </a:lnTo>
                  <a:lnTo>
                    <a:pt x="183" y="1138"/>
                  </a:lnTo>
                  <a:lnTo>
                    <a:pt x="179" y="1133"/>
                  </a:lnTo>
                  <a:lnTo>
                    <a:pt x="171" y="1125"/>
                  </a:lnTo>
                  <a:lnTo>
                    <a:pt x="156" y="1124"/>
                  </a:lnTo>
                  <a:lnTo>
                    <a:pt x="144" y="1125"/>
                  </a:lnTo>
                  <a:lnTo>
                    <a:pt x="131" y="1126"/>
                  </a:lnTo>
                  <a:lnTo>
                    <a:pt x="119" y="1137"/>
                  </a:lnTo>
                  <a:lnTo>
                    <a:pt x="103" y="1159"/>
                  </a:lnTo>
                  <a:lnTo>
                    <a:pt x="88" y="1197"/>
                  </a:lnTo>
                  <a:lnTo>
                    <a:pt x="87" y="1227"/>
                  </a:lnTo>
                  <a:lnTo>
                    <a:pt x="36" y="126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101" name="Freeform 320">
              <a:extLst>
                <a:ext uri="{FF2B5EF4-FFF2-40B4-BE49-F238E27FC236}">
                  <a16:creationId xmlns:a16="http://schemas.microsoft.com/office/drawing/2014/main" id="{F8FF3B53-7BF3-4D3E-A5E7-310996669C89}"/>
                </a:ext>
              </a:extLst>
            </p:cNvPr>
            <p:cNvSpPr>
              <a:spLocks/>
            </p:cNvSpPr>
            <p:nvPr/>
          </p:nvSpPr>
          <p:spPr bwMode="auto">
            <a:xfrm>
              <a:off x="4851400" y="2605088"/>
              <a:ext cx="57150" cy="133350"/>
            </a:xfrm>
            <a:custGeom>
              <a:avLst/>
              <a:gdLst>
                <a:gd name="T0" fmla="*/ 51 w 144"/>
                <a:gd name="T1" fmla="*/ 334 h 334"/>
                <a:gd name="T2" fmla="*/ 40 w 144"/>
                <a:gd name="T3" fmla="*/ 330 h 334"/>
                <a:gd name="T4" fmla="*/ 26 w 144"/>
                <a:gd name="T5" fmla="*/ 317 h 334"/>
                <a:gd name="T6" fmla="*/ 25 w 144"/>
                <a:gd name="T7" fmla="*/ 305 h 334"/>
                <a:gd name="T8" fmla="*/ 21 w 144"/>
                <a:gd name="T9" fmla="*/ 259 h 334"/>
                <a:gd name="T10" fmla="*/ 3 w 144"/>
                <a:gd name="T11" fmla="*/ 154 h 334"/>
                <a:gd name="T12" fmla="*/ 0 w 144"/>
                <a:gd name="T13" fmla="*/ 103 h 334"/>
                <a:gd name="T14" fmla="*/ 1 w 144"/>
                <a:gd name="T15" fmla="*/ 73 h 334"/>
                <a:gd name="T16" fmla="*/ 16 w 144"/>
                <a:gd name="T17" fmla="*/ 35 h 334"/>
                <a:gd name="T18" fmla="*/ 32 w 144"/>
                <a:gd name="T19" fmla="*/ 13 h 334"/>
                <a:gd name="T20" fmla="*/ 44 w 144"/>
                <a:gd name="T21" fmla="*/ 2 h 334"/>
                <a:gd name="T22" fmla="*/ 57 w 144"/>
                <a:gd name="T23" fmla="*/ 1 h 334"/>
                <a:gd name="T24" fmla="*/ 69 w 144"/>
                <a:gd name="T25" fmla="*/ 0 h 334"/>
                <a:gd name="T26" fmla="*/ 84 w 144"/>
                <a:gd name="T27" fmla="*/ 1 h 334"/>
                <a:gd name="T28" fmla="*/ 92 w 144"/>
                <a:gd name="T29" fmla="*/ 9 h 334"/>
                <a:gd name="T30" fmla="*/ 96 w 144"/>
                <a:gd name="T31" fmla="*/ 14 h 334"/>
                <a:gd name="T32" fmla="*/ 100 w 144"/>
                <a:gd name="T33" fmla="*/ 22 h 334"/>
                <a:gd name="T34" fmla="*/ 102 w 144"/>
                <a:gd name="T35" fmla="*/ 26 h 334"/>
                <a:gd name="T36" fmla="*/ 105 w 144"/>
                <a:gd name="T37" fmla="*/ 32 h 334"/>
                <a:gd name="T38" fmla="*/ 119 w 144"/>
                <a:gd name="T39" fmla="*/ 70 h 334"/>
                <a:gd name="T40" fmla="*/ 141 w 144"/>
                <a:gd name="T41" fmla="*/ 171 h 334"/>
                <a:gd name="T42" fmla="*/ 144 w 144"/>
                <a:gd name="T43" fmla="*/ 221 h 334"/>
                <a:gd name="T44" fmla="*/ 143 w 144"/>
                <a:gd name="T45" fmla="*/ 251 h 334"/>
                <a:gd name="T46" fmla="*/ 137 w 144"/>
                <a:gd name="T47" fmla="*/ 277 h 334"/>
                <a:gd name="T48" fmla="*/ 88 w 144"/>
                <a:gd name="T49" fmla="*/ 312 h 334"/>
                <a:gd name="T50" fmla="*/ 51 w 144"/>
                <a:gd name="T51" fmla="*/ 334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4" h="334">
                  <a:moveTo>
                    <a:pt x="51" y="334"/>
                  </a:moveTo>
                  <a:lnTo>
                    <a:pt x="40" y="330"/>
                  </a:lnTo>
                  <a:lnTo>
                    <a:pt x="26" y="317"/>
                  </a:lnTo>
                  <a:lnTo>
                    <a:pt x="25" y="305"/>
                  </a:lnTo>
                  <a:lnTo>
                    <a:pt x="21" y="259"/>
                  </a:lnTo>
                  <a:lnTo>
                    <a:pt x="3" y="154"/>
                  </a:lnTo>
                  <a:lnTo>
                    <a:pt x="0" y="103"/>
                  </a:lnTo>
                  <a:lnTo>
                    <a:pt x="1" y="73"/>
                  </a:lnTo>
                  <a:lnTo>
                    <a:pt x="16" y="35"/>
                  </a:lnTo>
                  <a:lnTo>
                    <a:pt x="32" y="13"/>
                  </a:lnTo>
                  <a:lnTo>
                    <a:pt x="44" y="2"/>
                  </a:lnTo>
                  <a:lnTo>
                    <a:pt x="57" y="1"/>
                  </a:lnTo>
                  <a:lnTo>
                    <a:pt x="69" y="0"/>
                  </a:lnTo>
                  <a:lnTo>
                    <a:pt x="84" y="1"/>
                  </a:lnTo>
                  <a:lnTo>
                    <a:pt x="92" y="9"/>
                  </a:lnTo>
                  <a:lnTo>
                    <a:pt x="96" y="14"/>
                  </a:lnTo>
                  <a:lnTo>
                    <a:pt x="100" y="22"/>
                  </a:lnTo>
                  <a:lnTo>
                    <a:pt x="102" y="26"/>
                  </a:lnTo>
                  <a:lnTo>
                    <a:pt x="105" y="32"/>
                  </a:lnTo>
                  <a:lnTo>
                    <a:pt x="119" y="70"/>
                  </a:lnTo>
                  <a:lnTo>
                    <a:pt x="141" y="171"/>
                  </a:lnTo>
                  <a:lnTo>
                    <a:pt x="144" y="221"/>
                  </a:lnTo>
                  <a:lnTo>
                    <a:pt x="143" y="251"/>
                  </a:lnTo>
                  <a:lnTo>
                    <a:pt x="137" y="277"/>
                  </a:lnTo>
                  <a:lnTo>
                    <a:pt x="88" y="312"/>
                  </a:lnTo>
                  <a:lnTo>
                    <a:pt x="51" y="334"/>
                  </a:lnTo>
                  <a:close/>
                </a:path>
              </a:pathLst>
            </a:custGeom>
            <a:solidFill>
              <a:srgbClr val="E9CE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46DE8547-7BAB-4A95-8822-BCCB86DC92FB}"/>
              </a:ext>
            </a:extLst>
          </p:cNvPr>
          <p:cNvGrpSpPr/>
          <p:nvPr/>
        </p:nvGrpSpPr>
        <p:grpSpPr>
          <a:xfrm>
            <a:off x="2110213" y="3041334"/>
            <a:ext cx="1749366" cy="1250636"/>
            <a:chOff x="-4567166" y="3360996"/>
            <a:chExt cx="1311317" cy="851385"/>
          </a:xfrm>
        </p:grpSpPr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FD06A577-6AF2-4893-8B2C-1873A6FE4F76}"/>
                </a:ext>
              </a:extLst>
            </p:cNvPr>
            <p:cNvSpPr txBox="1"/>
            <p:nvPr/>
          </p:nvSpPr>
          <p:spPr>
            <a:xfrm>
              <a:off x="-4336330" y="3360996"/>
              <a:ext cx="1080481" cy="2566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34289" tIns="34289" rIns="34289" bIns="34289" numCol="1" anchor="b">
              <a:spAutoFit/>
            </a:bodyPr>
            <a:lstStyle>
              <a:defPPr>
                <a:defRPr lang="fr-FR"/>
              </a:defPPr>
              <a:lvl1pPr algn="r">
                <a:defRPr b="1">
                  <a:solidFill>
                    <a:srgbClr val="595959"/>
                  </a:solidFill>
                  <a:latin typeface="+mj-lt"/>
                </a:defRPr>
              </a:lvl1pPr>
            </a:lstStyle>
            <a:p>
              <a:r>
                <a:rPr lang="ro-RO" sz="20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Arhitectură</a:t>
              </a: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7D91F22C-0907-4FC3-B941-679925DD25F3}"/>
                </a:ext>
              </a:extLst>
            </p:cNvPr>
            <p:cNvSpPr txBox="1"/>
            <p:nvPr/>
          </p:nvSpPr>
          <p:spPr>
            <a:xfrm>
              <a:off x="-4567166" y="3913813"/>
              <a:ext cx="1302778" cy="2985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34289" tIns="34289" rIns="34289" bIns="34289" numCol="1" anchor="b">
              <a:spAutoFit/>
            </a:bodyPr>
            <a:lstStyle>
              <a:defPPr>
                <a:defRPr lang="fr-FR"/>
              </a:defPPr>
              <a:lvl1pPr algn="r">
                <a:defRPr b="1">
                  <a:solidFill>
                    <a:srgbClr val="595959"/>
                  </a:solidFill>
                  <a:latin typeface="+mj-lt"/>
                </a:defRPr>
              </a:lvl1pPr>
            </a:lstStyle>
            <a:p>
              <a:pPr algn="l"/>
              <a:r>
                <a:rPr lang="ro-RO" sz="20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Demonstra</a:t>
              </a:r>
              <a:r>
                <a:rPr lang="ro-RO" sz="2400" b="0" dirty="0"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ț</a:t>
              </a:r>
              <a:r>
                <a:rPr lang="ro-RO" sz="20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ie</a:t>
              </a:r>
              <a:endPara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648509CA-3285-4810-B17F-48136678CDEA}"/>
              </a:ext>
            </a:extLst>
          </p:cNvPr>
          <p:cNvGrpSpPr/>
          <p:nvPr/>
        </p:nvGrpSpPr>
        <p:grpSpPr>
          <a:xfrm>
            <a:off x="2334632" y="2127618"/>
            <a:ext cx="8316337" cy="2133574"/>
            <a:chOff x="1377213" y="2351979"/>
            <a:chExt cx="11088442" cy="1824553"/>
          </a:xfrm>
        </p:grpSpPr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263A6050-9C68-44D6-BF2D-6DD4DFE21A5D}"/>
                </a:ext>
              </a:extLst>
            </p:cNvPr>
            <p:cNvSpPr txBox="1"/>
            <p:nvPr/>
          </p:nvSpPr>
          <p:spPr>
            <a:xfrm>
              <a:off x="1377213" y="2351979"/>
              <a:ext cx="2018072" cy="33368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34289" tIns="34289" rIns="34289" bIns="34289" numCol="1" anchor="b">
              <a:spAutoFit/>
            </a:bodyPr>
            <a:lstStyle>
              <a:defPPr>
                <a:defRPr lang="fr-FR"/>
              </a:defPPr>
              <a:lvl1pPr algn="r">
                <a:defRPr b="1">
                  <a:solidFill>
                    <a:srgbClr val="595959"/>
                  </a:solidFill>
                  <a:latin typeface="+mj-lt"/>
                </a:defRPr>
              </a:lvl1pPr>
            </a:lstStyle>
            <a:p>
              <a:r>
                <a:rPr lang="en-US" sz="20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Introducere</a:t>
              </a:r>
              <a:endParaRPr lang="en-US" dirty="0"/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3B7A02F5-DDB8-4F6C-AFC1-A657633CA9BC}"/>
                </a:ext>
              </a:extLst>
            </p:cNvPr>
            <p:cNvSpPr txBox="1"/>
            <p:nvPr/>
          </p:nvSpPr>
          <p:spPr>
            <a:xfrm>
              <a:off x="3315757" y="3145462"/>
              <a:ext cx="92416" cy="32241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34289" tIns="34289" rIns="34289" bIns="34289" numCol="1" anchor="b">
              <a:spAutoFit/>
            </a:bodyPr>
            <a:lstStyle>
              <a:defPPr>
                <a:defRPr lang="fr-FR"/>
              </a:defPPr>
              <a:lvl1pPr algn="r">
                <a:defRPr b="1">
                  <a:solidFill>
                    <a:srgbClr val="595959"/>
                  </a:solidFill>
                  <a:latin typeface="+mj-lt"/>
                </a:defRPr>
              </a:lvl1pPr>
            </a:lstStyle>
            <a:p>
              <a:endParaRPr lang="ro-RO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E120D482-2DEB-48E9-868C-5DD2409B5197}"/>
                </a:ext>
              </a:extLst>
            </p:cNvPr>
            <p:cNvSpPr txBox="1"/>
            <p:nvPr/>
          </p:nvSpPr>
          <p:spPr>
            <a:xfrm>
              <a:off x="10857953" y="3854115"/>
              <a:ext cx="1607702" cy="32241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34289" tIns="34289" rIns="34289" bIns="34289" numCol="1" anchor="b">
              <a:spAutoFit/>
            </a:bodyPr>
            <a:lstStyle>
              <a:defPPr>
                <a:defRPr lang="fr-FR"/>
              </a:defPPr>
              <a:lvl1pPr algn="r">
                <a:defRPr b="1">
                  <a:solidFill>
                    <a:srgbClr val="595959"/>
                  </a:solidFill>
                  <a:latin typeface="+mj-lt"/>
                </a:defRPr>
              </a:lvl1pPr>
            </a:lstStyle>
            <a:p>
              <a:r>
                <a:rPr lang="ro-RO" sz="20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Concluzii</a:t>
              </a:r>
            </a:p>
          </p:txBody>
        </p:sp>
      </p:grpSp>
      <p:sp>
        <p:nvSpPr>
          <p:cNvPr id="127" name="TextBox 126">
            <a:extLst>
              <a:ext uri="{FF2B5EF4-FFF2-40B4-BE49-F238E27FC236}">
                <a16:creationId xmlns:a16="http://schemas.microsoft.com/office/drawing/2014/main" id="{448324B9-45F5-413D-B03C-71D5C24B0CDF}"/>
              </a:ext>
            </a:extLst>
          </p:cNvPr>
          <p:cNvSpPr txBox="1"/>
          <p:nvPr/>
        </p:nvSpPr>
        <p:spPr>
          <a:xfrm>
            <a:off x="9445192" y="3041333"/>
            <a:ext cx="1826139" cy="377024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none" lIns="34289" tIns="34289" rIns="34289" bIns="34289" numCol="1" anchor="b">
            <a:spAutoFit/>
          </a:bodyPr>
          <a:lstStyle>
            <a:defPPr>
              <a:defRPr lang="fr-FR"/>
            </a:defPPr>
            <a:lvl1pPr algn="r">
              <a:defRPr b="1">
                <a:solidFill>
                  <a:srgbClr val="595959"/>
                </a:solidFill>
                <a:latin typeface="+mj-lt"/>
              </a:defRPr>
            </a:lvl1pPr>
          </a:lstStyle>
          <a:p>
            <a:pPr algn="l"/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Implementare</a:t>
            </a:r>
          </a:p>
        </p:txBody>
      </p:sp>
      <p:pic>
        <p:nvPicPr>
          <p:cNvPr id="130" name="Picture 129" descr="A picture containing thing&#10;&#10;Description generated with very high confidence">
            <a:extLst>
              <a:ext uri="{FF2B5EF4-FFF2-40B4-BE49-F238E27FC236}">
                <a16:creationId xmlns:a16="http://schemas.microsoft.com/office/drawing/2014/main" id="{CFDC5707-9A40-4136-B8E5-DBB27AA374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5559" y="389341"/>
            <a:ext cx="1157360" cy="1157360"/>
          </a:xfrm>
          <a:prstGeom prst="rect">
            <a:avLst/>
          </a:prstGeom>
          <a:noFill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CCDEBE0-5C96-458F-90AB-3C0FD4A6FC08}"/>
              </a:ext>
            </a:extLst>
          </p:cNvPr>
          <p:cNvSpPr txBox="1"/>
          <p:nvPr/>
        </p:nvSpPr>
        <p:spPr>
          <a:xfrm>
            <a:off x="627820" y="322250"/>
            <a:ext cx="3122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endParaRPr lang="en-US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71954C7D-EF26-42DB-ADDF-B3A6B16A5CDF}"/>
              </a:ext>
            </a:extLst>
          </p:cNvPr>
          <p:cNvSpPr txBox="1"/>
          <p:nvPr/>
        </p:nvSpPr>
        <p:spPr>
          <a:xfrm>
            <a:off x="9360130" y="2047775"/>
            <a:ext cx="2012087" cy="43858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none" lIns="34289" tIns="34289" rIns="34289" bIns="34289" numCol="1" anchor="b">
            <a:spAutoFit/>
          </a:bodyPr>
          <a:lstStyle>
            <a:defPPr>
              <a:defRPr lang="fr-FR"/>
            </a:defPPr>
            <a:lvl1pPr algn="r">
              <a:defRPr b="1">
                <a:solidFill>
                  <a:srgbClr val="595959"/>
                </a:solidFill>
                <a:latin typeface="+mj-lt"/>
              </a:defRPr>
            </a:lvl1pPr>
          </a:lstStyle>
          <a:p>
            <a:r>
              <a:rPr lang="ro-RO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Solu</a:t>
            </a:r>
            <a:r>
              <a:rPr lang="ro-RO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ț</a:t>
            </a:r>
            <a:r>
              <a:rPr lang="ro-RO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ia propusă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4718A74B-301C-4CD3-B44F-3AE77EFF9AB8}"/>
              </a:ext>
            </a:extLst>
          </p:cNvPr>
          <p:cNvSpPr txBox="1"/>
          <p:nvPr/>
        </p:nvSpPr>
        <p:spPr>
          <a:xfrm>
            <a:off x="383671" y="763089"/>
            <a:ext cx="1231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Biometrie</a:t>
            </a:r>
            <a:endParaRPr lang="en-US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5" name="Picture 104">
            <a:extLst>
              <a:ext uri="{FF2B5EF4-FFF2-40B4-BE49-F238E27FC236}">
                <a16:creationId xmlns:a16="http://schemas.microsoft.com/office/drawing/2014/main" id="{03D323BF-59DD-4B27-9412-A1B7A5D0F4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431" y="763089"/>
            <a:ext cx="538113" cy="369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297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AA3BD-37C9-4333-93BF-1003702B3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2825" y="641695"/>
            <a:ext cx="3007775" cy="633190"/>
          </a:xfrm>
        </p:spPr>
        <p:txBody>
          <a:bodyPr>
            <a:normAutofit/>
          </a:bodyPr>
          <a:lstStyle/>
          <a:p>
            <a:r>
              <a:rPr lang="ro-RO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Introducere</a:t>
            </a:r>
            <a:endParaRPr 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5518B0-4C46-47E9-894F-4024EA7219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2825" y="1789723"/>
            <a:ext cx="10111960" cy="3995616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ro-RO" sz="24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Obiectiv</a:t>
            </a:r>
          </a:p>
          <a:p>
            <a:pPr lvl="1">
              <a:spcAft>
                <a:spcPts val="1200"/>
              </a:spcAft>
            </a:pPr>
            <a:r>
              <a:rPr lang="ro-RO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Dezvoltarea unui sistem capabil 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 </a:t>
            </a:r>
            <a:r>
              <a:rPr 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extragerea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conturului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dintr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-o imagine </a:t>
            </a:r>
            <a:r>
              <a:rPr 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surs</a:t>
            </a:r>
            <a:r>
              <a:rPr lang="ro-RO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ă</a:t>
            </a:r>
          </a:p>
          <a:p>
            <a:pPr lvl="1">
              <a:spcAft>
                <a:spcPts val="1200"/>
              </a:spcAft>
            </a:pPr>
            <a:r>
              <a:rPr lang="ro-RO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Procesarea și prelucrarea </a:t>
            </a:r>
            <a:r>
              <a:rPr 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imaginii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pentru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ob</a:t>
            </a:r>
            <a:r>
              <a:rPr lang="ro-RO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ț</a:t>
            </a:r>
            <a:r>
              <a:rPr 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inerea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rezultatelor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dorite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at</a:t>
            </a:r>
            <a:r>
              <a:rPr lang="ro-RO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â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 din </a:t>
            </a:r>
            <a:r>
              <a:rPr 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punct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de </a:t>
            </a:r>
            <a:r>
              <a:rPr 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vedere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al </a:t>
            </a:r>
            <a:r>
              <a:rPr 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timpului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de </a:t>
            </a:r>
            <a:r>
              <a:rPr 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execu</a:t>
            </a:r>
            <a:r>
              <a:rPr lang="ro-RO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ț</a:t>
            </a:r>
            <a:r>
              <a:rPr 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ie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c</a:t>
            </a:r>
            <a:r>
              <a:rPr lang="ro-RO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â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 </a:t>
            </a:r>
            <a:r>
              <a:rPr lang="ro-RO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ș</a:t>
            </a:r>
            <a:r>
              <a:rPr 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din </a:t>
            </a:r>
            <a:r>
              <a:rPr 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punct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de </a:t>
            </a:r>
            <a:r>
              <a:rPr 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vedere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al </a:t>
            </a:r>
            <a:r>
              <a:rPr 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calit</a:t>
            </a:r>
            <a:r>
              <a:rPr lang="ro-RO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ăț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ii </a:t>
            </a:r>
            <a:r>
              <a:rPr 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imaginilor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rezultate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o-RO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î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 </a:t>
            </a:r>
            <a:r>
              <a:rPr 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urma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prelucr</a:t>
            </a:r>
            <a:r>
              <a:rPr lang="ro-RO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ă</a:t>
            </a:r>
            <a:r>
              <a:rPr 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rii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  <a:endParaRPr lang="ro-RO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Picture 4" descr="A close up of a logo&#10;&#10;Description generated with high confidence">
            <a:extLst>
              <a:ext uri="{FF2B5EF4-FFF2-40B4-BE49-F238E27FC236}">
                <a16:creationId xmlns:a16="http://schemas.microsoft.com/office/drawing/2014/main" id="{1C99C3C8-759D-4C91-B028-289A72C5E6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7748" y="112136"/>
            <a:ext cx="1757348" cy="17340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F866638-DADC-42ED-B608-A93F08E87145}"/>
              </a:ext>
            </a:extLst>
          </p:cNvPr>
          <p:cNvSpPr txBox="1"/>
          <p:nvPr/>
        </p:nvSpPr>
        <p:spPr>
          <a:xfrm>
            <a:off x="627820" y="322250"/>
            <a:ext cx="3122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b="1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68707E-ABE3-43CD-9343-63F93483BE32}"/>
              </a:ext>
            </a:extLst>
          </p:cNvPr>
          <p:cNvSpPr txBox="1"/>
          <p:nvPr/>
        </p:nvSpPr>
        <p:spPr>
          <a:xfrm>
            <a:off x="383671" y="763089"/>
            <a:ext cx="1231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Biometrie</a:t>
            </a:r>
            <a:endParaRPr lang="en-US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8073DA2-8BAF-4998-909A-6E564F8A2A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431" y="763089"/>
            <a:ext cx="538113" cy="369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2630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AA3BD-37C9-4333-93BF-1003702B3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2825" y="641695"/>
            <a:ext cx="7483060" cy="633190"/>
          </a:xfrm>
        </p:spPr>
        <p:txBody>
          <a:bodyPr>
            <a:normAutofit fontScale="90000"/>
          </a:bodyPr>
          <a:lstStyle/>
          <a:p>
            <a:r>
              <a:rPr lang="ro-RO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Introducere</a:t>
            </a: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– </a:t>
            </a:r>
            <a:r>
              <a:rPr lang="en-US" sz="3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Considerente</a:t>
            </a: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teoretice</a:t>
            </a:r>
            <a:endParaRPr 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5518B0-4C46-47E9-894F-4024EA7219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2825" y="1820717"/>
            <a:ext cx="10111960" cy="3995616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ro-RO" sz="24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Canny Edge Detection</a:t>
            </a:r>
            <a:endParaRPr lang="en-US" sz="2400" b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>
              <a:spcAft>
                <a:spcPts val="1200"/>
              </a:spcAft>
            </a:pPr>
            <a:r>
              <a:rPr lang="en-US" sz="22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Algoritm</a:t>
            </a:r>
            <a:r>
              <a:rPr lang="en-US" sz="2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2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folosit</a:t>
            </a:r>
            <a:r>
              <a:rPr lang="en-US" sz="2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2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pentru</a:t>
            </a:r>
            <a:r>
              <a:rPr lang="en-US" sz="2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2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detectarea</a:t>
            </a:r>
            <a:r>
              <a:rPr lang="en-US" sz="2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2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conturului</a:t>
            </a:r>
            <a:r>
              <a:rPr lang="en-US" sz="2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2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dintr</a:t>
            </a:r>
            <a:r>
              <a:rPr lang="en-US" sz="2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-o imagine</a:t>
            </a:r>
          </a:p>
          <a:p>
            <a:pPr lvl="1">
              <a:spcAft>
                <a:spcPts val="1200"/>
              </a:spcAft>
            </a:pPr>
            <a:r>
              <a:rPr lang="en-US" sz="22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Presupune</a:t>
            </a:r>
            <a:r>
              <a:rPr lang="en-US" sz="2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2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aplicarea</a:t>
            </a:r>
            <a:r>
              <a:rPr lang="en-US" sz="2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 </a:t>
            </a:r>
            <a:r>
              <a:rPr lang="en-US" sz="22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patru</a:t>
            </a:r>
            <a:r>
              <a:rPr lang="en-US" sz="2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opera</a:t>
            </a:r>
            <a:r>
              <a:rPr lang="ro-RO" sz="2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ț</a:t>
            </a:r>
            <a:r>
              <a:rPr lang="en-US" sz="2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ii </a:t>
            </a:r>
            <a:r>
              <a:rPr lang="en-US" sz="22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asupra</a:t>
            </a:r>
            <a:r>
              <a:rPr lang="en-US" sz="2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2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imaginii</a:t>
            </a:r>
            <a:r>
              <a:rPr lang="en-US" sz="2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2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surs</a:t>
            </a:r>
            <a:r>
              <a:rPr lang="ro-RO" sz="2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ă</a:t>
            </a:r>
            <a:r>
              <a:rPr lang="en-US" sz="2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</a:p>
          <a:p>
            <a:pPr lvl="2">
              <a:spcAft>
                <a:spcPts val="1200"/>
              </a:spcAft>
            </a:pPr>
            <a:r>
              <a:rPr lang="en-US" sz="2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000" b="1" dirty="0" err="1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Reducerea</a:t>
            </a:r>
            <a:r>
              <a:rPr lang="en-US" sz="20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000" b="1" dirty="0" err="1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zgomotului</a:t>
            </a:r>
            <a:r>
              <a:rPr lang="en-US" sz="20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en-US" sz="2400" b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3">
              <a:spcAft>
                <a:spcPts val="1200"/>
              </a:spcAft>
            </a:pPr>
            <a:r>
              <a:rPr lang="en-US" sz="18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Aplicarea</a:t>
            </a:r>
            <a:r>
              <a:rPr lang="en-US" sz="1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unui</a:t>
            </a:r>
            <a:r>
              <a:rPr lang="en-US" sz="1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filtru</a:t>
            </a:r>
            <a:r>
              <a:rPr lang="en-US" sz="1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Gaussian 5x5 </a:t>
            </a:r>
            <a:r>
              <a:rPr lang="en-US" sz="18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asupra</a:t>
            </a:r>
            <a:r>
              <a:rPr lang="en-US" sz="1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imaginii</a:t>
            </a:r>
            <a:r>
              <a:rPr lang="en-US" sz="1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surs</a:t>
            </a:r>
            <a:r>
              <a:rPr lang="ro-RO" sz="1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ă</a:t>
            </a:r>
            <a:r>
              <a:rPr lang="en-US" sz="1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en-US" sz="18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pentru</a:t>
            </a:r>
            <a:r>
              <a:rPr lang="en-US" sz="1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netezirea</a:t>
            </a:r>
            <a:r>
              <a:rPr lang="en-US" sz="1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</a:t>
            </a:r>
            <a:endParaRPr lang="en-US" sz="18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>
              <a:spcAft>
                <a:spcPts val="1200"/>
              </a:spcAft>
            </a:pPr>
            <a:endParaRPr lang="ro-RO" sz="22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866638-DADC-42ED-B608-A93F08E87145}"/>
              </a:ext>
            </a:extLst>
          </p:cNvPr>
          <p:cNvSpPr txBox="1"/>
          <p:nvPr/>
        </p:nvSpPr>
        <p:spPr>
          <a:xfrm>
            <a:off x="627820" y="322250"/>
            <a:ext cx="3122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b="1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68707E-ABE3-43CD-9343-63F93483BE32}"/>
              </a:ext>
            </a:extLst>
          </p:cNvPr>
          <p:cNvSpPr txBox="1"/>
          <p:nvPr/>
        </p:nvSpPr>
        <p:spPr>
          <a:xfrm>
            <a:off x="383671" y="763089"/>
            <a:ext cx="1231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Biometrie</a:t>
            </a:r>
            <a:endParaRPr lang="en-US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8073DA2-8BAF-4998-909A-6E564F8A2A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431" y="763089"/>
            <a:ext cx="538113" cy="36933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D424DA7-786C-4F92-B6A6-90C322630D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2965" y="306303"/>
            <a:ext cx="1762125" cy="1532716"/>
          </a:xfrm>
          <a:prstGeom prst="rect">
            <a:avLst/>
          </a:prstGeom>
        </p:spPr>
      </p:pic>
      <p:pic>
        <p:nvPicPr>
          <p:cNvPr id="13" name="Picture 12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4B641351-F8D6-4214-B89D-8BC6ADFC36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1062" y="4908440"/>
            <a:ext cx="2809875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1261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AA3BD-37C9-4333-93BF-1003702B3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2825" y="641695"/>
            <a:ext cx="7483060" cy="633190"/>
          </a:xfrm>
        </p:spPr>
        <p:txBody>
          <a:bodyPr>
            <a:normAutofit fontScale="90000"/>
          </a:bodyPr>
          <a:lstStyle/>
          <a:p>
            <a:r>
              <a:rPr lang="ro-RO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Introducere</a:t>
            </a: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– </a:t>
            </a:r>
            <a:r>
              <a:rPr lang="en-US" sz="3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Considerente</a:t>
            </a: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teoretice</a:t>
            </a:r>
            <a:endParaRPr 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5518B0-4C46-47E9-894F-4024EA7219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2825" y="1789723"/>
            <a:ext cx="10111960" cy="3995616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ro-RO" sz="24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Canny Edge Detection</a:t>
            </a:r>
            <a:endParaRPr lang="en-US" sz="22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2">
              <a:spcAft>
                <a:spcPts val="1200"/>
              </a:spcAft>
            </a:pPr>
            <a:r>
              <a:rPr lang="en-US" sz="2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it-IT" sz="20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Determinarea Gradientului Intensitate din imagine</a:t>
            </a:r>
          </a:p>
          <a:p>
            <a:pPr lvl="3">
              <a:spcAft>
                <a:spcPts val="1200"/>
              </a:spcAft>
            </a:pPr>
            <a:r>
              <a:rPr lang="it-IT" sz="18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it-IT" sz="1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 ob</a:t>
            </a:r>
            <a:r>
              <a:rPr lang="ro-RO" sz="1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ț</a:t>
            </a:r>
            <a:r>
              <a:rPr lang="it-IT" sz="1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 primele derivate Gx </a:t>
            </a:r>
            <a:r>
              <a:rPr lang="ro-RO" sz="1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ș</a:t>
            </a:r>
            <a:r>
              <a:rPr lang="it-IT" sz="1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 Gy, din aplicarea unui filtru Sobel</a:t>
            </a:r>
          </a:p>
          <a:p>
            <a:pPr lvl="3">
              <a:spcAft>
                <a:spcPts val="1200"/>
              </a:spcAft>
            </a:pPr>
            <a:r>
              <a:rPr lang="it-IT" sz="2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it-IT" sz="1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 determin</a:t>
            </a:r>
            <a:r>
              <a:rPr lang="ro-RO" sz="1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ă</a:t>
            </a:r>
            <a:r>
              <a:rPr lang="it-IT" sz="1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gradientul de intensitate </a:t>
            </a:r>
            <a:r>
              <a:rPr lang="ro-RO" sz="1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ș</a:t>
            </a:r>
            <a:r>
              <a:rPr lang="it-IT" sz="1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 o direc</a:t>
            </a:r>
            <a:r>
              <a:rPr lang="ro-RO" sz="1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ț</a:t>
            </a:r>
            <a:r>
              <a:rPr lang="it-IT" sz="1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ie pentru fiecare pixel:</a:t>
            </a:r>
            <a:endParaRPr lang="en-US" sz="18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1371600" lvl="3" indent="0">
              <a:spcAft>
                <a:spcPts val="1200"/>
              </a:spcAft>
              <a:buNone/>
            </a:pPr>
            <a:endParaRPr lang="en-US" sz="18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914400" lvl="2" indent="0">
              <a:spcAft>
                <a:spcPts val="1200"/>
              </a:spcAft>
              <a:buNone/>
            </a:pPr>
            <a:endParaRPr lang="en-US" sz="20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914400" lvl="2" indent="0">
              <a:spcAft>
                <a:spcPts val="1200"/>
              </a:spcAft>
              <a:buNone/>
            </a:pPr>
            <a:endParaRPr lang="en-US" sz="18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866638-DADC-42ED-B608-A93F08E87145}"/>
              </a:ext>
            </a:extLst>
          </p:cNvPr>
          <p:cNvSpPr txBox="1"/>
          <p:nvPr/>
        </p:nvSpPr>
        <p:spPr>
          <a:xfrm>
            <a:off x="627820" y="322250"/>
            <a:ext cx="3122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b="1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68707E-ABE3-43CD-9343-63F93483BE32}"/>
              </a:ext>
            </a:extLst>
          </p:cNvPr>
          <p:cNvSpPr txBox="1"/>
          <p:nvPr/>
        </p:nvSpPr>
        <p:spPr>
          <a:xfrm>
            <a:off x="383671" y="763089"/>
            <a:ext cx="1231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Biometrie</a:t>
            </a:r>
            <a:endParaRPr lang="en-US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8073DA2-8BAF-4998-909A-6E564F8A2A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431" y="763089"/>
            <a:ext cx="538113" cy="3693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6D2FBFA-2A80-4B0B-8429-1F6B019FAF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2965" y="366063"/>
            <a:ext cx="1762125" cy="1532716"/>
          </a:xfrm>
          <a:prstGeom prst="rect">
            <a:avLst/>
          </a:prstGeom>
        </p:spPr>
      </p:pic>
      <p:pic>
        <p:nvPicPr>
          <p:cNvPr id="14" name="Picture 13" descr="A picture containing electronics&#10;&#10;Description generated with high confidence">
            <a:extLst>
              <a:ext uri="{FF2B5EF4-FFF2-40B4-BE49-F238E27FC236}">
                <a16:creationId xmlns:a16="http://schemas.microsoft.com/office/drawing/2014/main" id="{C7AEB446-D26F-4C91-9F6C-FFFE48914E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7262" y="4230655"/>
            <a:ext cx="2657475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2395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AA3BD-37C9-4333-93BF-1003702B3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2825" y="641695"/>
            <a:ext cx="7483060" cy="633190"/>
          </a:xfrm>
        </p:spPr>
        <p:txBody>
          <a:bodyPr>
            <a:normAutofit fontScale="90000"/>
          </a:bodyPr>
          <a:lstStyle/>
          <a:p>
            <a:r>
              <a:rPr lang="ro-RO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Introducere</a:t>
            </a: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– </a:t>
            </a:r>
            <a:r>
              <a:rPr lang="en-US" sz="3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Considerente</a:t>
            </a: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teoretice</a:t>
            </a:r>
            <a:endParaRPr 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5518B0-4C46-47E9-894F-4024EA7219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2825" y="1789723"/>
            <a:ext cx="10111960" cy="3995616"/>
          </a:xfrm>
        </p:spPr>
        <p:txBody>
          <a:bodyPr>
            <a:normAutofit/>
          </a:bodyPr>
          <a:lstStyle/>
          <a:p>
            <a:pPr>
              <a:spcAft>
                <a:spcPts val="1200"/>
              </a:spcAft>
            </a:pPr>
            <a:r>
              <a:rPr lang="ro-RO" sz="24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Canny Edge Detection</a:t>
            </a:r>
            <a:endParaRPr lang="en-US" sz="20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2">
              <a:spcAft>
                <a:spcPts val="1200"/>
              </a:spcAft>
            </a:pPr>
            <a:r>
              <a:rPr lang="en-US" sz="20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000" b="1" dirty="0" err="1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Suprimarea</a:t>
            </a:r>
            <a:r>
              <a:rPr lang="en-US" sz="20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non-maximal</a:t>
            </a:r>
            <a:r>
              <a:rPr lang="ro-RO" sz="20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ă</a:t>
            </a:r>
            <a:endParaRPr lang="en-US" sz="2000" b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3">
              <a:spcAft>
                <a:spcPts val="1200"/>
              </a:spcAft>
            </a:pPr>
            <a:r>
              <a:rPr lang="en-US" sz="18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Presupune</a:t>
            </a:r>
            <a:r>
              <a:rPr lang="en-US" sz="1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eliminarea</a:t>
            </a:r>
            <a:r>
              <a:rPr lang="en-US" sz="1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pixelilor</a:t>
            </a:r>
            <a:r>
              <a:rPr lang="en-US" sz="1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nedori</a:t>
            </a:r>
            <a:r>
              <a:rPr lang="ro-RO" sz="1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ț</a:t>
            </a:r>
            <a:r>
              <a:rPr lang="en-US" sz="18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</a:t>
            </a:r>
            <a:r>
              <a:rPr lang="en-US" sz="1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din imagine </a:t>
            </a:r>
          </a:p>
          <a:p>
            <a:pPr marL="1371600" lvl="3" indent="0">
              <a:spcAft>
                <a:spcPts val="1200"/>
              </a:spcAft>
              <a:buNone/>
            </a:pPr>
            <a:endParaRPr lang="en-US" sz="18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866638-DADC-42ED-B608-A93F08E87145}"/>
              </a:ext>
            </a:extLst>
          </p:cNvPr>
          <p:cNvSpPr txBox="1"/>
          <p:nvPr/>
        </p:nvSpPr>
        <p:spPr>
          <a:xfrm>
            <a:off x="627820" y="322250"/>
            <a:ext cx="3122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b="1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68707E-ABE3-43CD-9343-63F93483BE32}"/>
              </a:ext>
            </a:extLst>
          </p:cNvPr>
          <p:cNvSpPr txBox="1"/>
          <p:nvPr/>
        </p:nvSpPr>
        <p:spPr>
          <a:xfrm>
            <a:off x="383671" y="763089"/>
            <a:ext cx="1231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Biometrie</a:t>
            </a:r>
            <a:endParaRPr lang="en-US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8073DA2-8BAF-4998-909A-6E564F8A2A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431" y="763089"/>
            <a:ext cx="538113" cy="36933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D9DA224-E156-459D-81E0-2088DE6AC3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2965" y="366063"/>
            <a:ext cx="1762125" cy="15327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F03BA97-82A4-4ED5-BBF1-50754BB0A3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1437" y="3787531"/>
            <a:ext cx="4429125" cy="177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7360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AA3BD-37C9-4333-93BF-1003702B3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2825" y="641695"/>
            <a:ext cx="7483060" cy="633190"/>
          </a:xfrm>
        </p:spPr>
        <p:txBody>
          <a:bodyPr>
            <a:normAutofit fontScale="90000"/>
          </a:bodyPr>
          <a:lstStyle/>
          <a:p>
            <a:r>
              <a:rPr lang="ro-RO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Introducere</a:t>
            </a: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– </a:t>
            </a:r>
            <a:r>
              <a:rPr lang="en-US" sz="3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Considerente</a:t>
            </a: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teoretice</a:t>
            </a:r>
            <a:endParaRPr 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5518B0-4C46-47E9-894F-4024EA7219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2825" y="1789723"/>
            <a:ext cx="10111960" cy="3995616"/>
          </a:xfrm>
        </p:spPr>
        <p:txBody>
          <a:bodyPr>
            <a:normAutofit/>
          </a:bodyPr>
          <a:lstStyle/>
          <a:p>
            <a:pPr>
              <a:spcAft>
                <a:spcPts val="1200"/>
              </a:spcAft>
            </a:pPr>
            <a:r>
              <a:rPr lang="ro-RO" sz="24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Canny Edge Detection</a:t>
            </a:r>
            <a:endParaRPr lang="en-US" sz="22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2">
              <a:spcAft>
                <a:spcPts val="1200"/>
              </a:spcAft>
            </a:pPr>
            <a:r>
              <a:rPr lang="en-US" sz="2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pt-BR" sz="2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pt-BR" sz="20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Setarea pragului de histerezis</a:t>
            </a:r>
            <a:r>
              <a:rPr lang="en-US" sz="20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</a:p>
          <a:p>
            <a:pPr lvl="3">
              <a:spcAft>
                <a:spcPts val="1200"/>
              </a:spcAft>
            </a:pPr>
            <a:r>
              <a:rPr lang="en-US" sz="1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 </a:t>
            </a:r>
            <a:r>
              <a:rPr lang="en-US" sz="18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determin</a:t>
            </a:r>
            <a:r>
              <a:rPr lang="ro-RO" sz="1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ă</a:t>
            </a:r>
            <a:r>
              <a:rPr lang="en-US" sz="1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pixelii</a:t>
            </a:r>
            <a:r>
              <a:rPr lang="en-US" sz="1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nedori</a:t>
            </a:r>
            <a:r>
              <a:rPr lang="ro-RO" sz="1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ț</a:t>
            </a:r>
            <a:r>
              <a:rPr lang="en-US" sz="18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</a:t>
            </a:r>
            <a:r>
              <a:rPr lang="en-US" sz="1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prin</a:t>
            </a:r>
            <a:r>
              <a:rPr lang="en-US" sz="1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o-RO" sz="1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definirea </a:t>
            </a:r>
            <a:r>
              <a:rPr lang="en-US" sz="1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 </a:t>
            </a:r>
            <a:r>
              <a:rPr lang="en-US" sz="18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dou</a:t>
            </a:r>
            <a:r>
              <a:rPr lang="ro-RO" sz="1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ă</a:t>
            </a:r>
            <a:r>
              <a:rPr lang="en-US" sz="1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limite</a:t>
            </a:r>
            <a:r>
              <a:rPr lang="en-US" sz="1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8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minVal </a:t>
            </a:r>
            <a:r>
              <a:rPr lang="ro-RO" sz="1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ș</a:t>
            </a:r>
            <a:r>
              <a:rPr lang="en-US" sz="18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</a:t>
            </a:r>
            <a:r>
              <a:rPr lang="en-US" sz="1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800" b="1" dirty="0" err="1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maxVal</a:t>
            </a:r>
            <a:r>
              <a:rPr lang="en-US" sz="1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o-RO" sz="1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ș</a:t>
            </a:r>
            <a:r>
              <a:rPr lang="en-US" sz="18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</a:t>
            </a:r>
            <a:r>
              <a:rPr lang="en-US" sz="1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prin</a:t>
            </a:r>
            <a:r>
              <a:rPr lang="en-US" sz="1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compararea</a:t>
            </a:r>
            <a:r>
              <a:rPr lang="en-US" sz="1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acestora</a:t>
            </a:r>
            <a:r>
              <a:rPr lang="en-US" sz="1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cu </a:t>
            </a:r>
            <a:r>
              <a:rPr lang="en-US" sz="18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valorile</a:t>
            </a:r>
            <a:r>
              <a:rPr lang="en-US" sz="1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gradientului</a:t>
            </a:r>
            <a:endParaRPr lang="en-US" sz="18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1371600" lvl="3" indent="0">
              <a:spcAft>
                <a:spcPts val="1200"/>
              </a:spcAft>
              <a:buNone/>
            </a:pPr>
            <a:endParaRPr lang="en-US" sz="1800" b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866638-DADC-42ED-B608-A93F08E87145}"/>
              </a:ext>
            </a:extLst>
          </p:cNvPr>
          <p:cNvSpPr txBox="1"/>
          <p:nvPr/>
        </p:nvSpPr>
        <p:spPr>
          <a:xfrm>
            <a:off x="627820" y="322250"/>
            <a:ext cx="3122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b="1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6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68707E-ABE3-43CD-9343-63F93483BE32}"/>
              </a:ext>
            </a:extLst>
          </p:cNvPr>
          <p:cNvSpPr txBox="1"/>
          <p:nvPr/>
        </p:nvSpPr>
        <p:spPr>
          <a:xfrm>
            <a:off x="383671" y="763089"/>
            <a:ext cx="1231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Biometrie</a:t>
            </a:r>
            <a:endParaRPr lang="en-US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8073DA2-8BAF-4998-909A-6E564F8A2A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431" y="763089"/>
            <a:ext cx="538113" cy="36933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BD6722E-251C-46C2-AFC6-E0F0C3B3473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510087" y="3934949"/>
            <a:ext cx="3171825" cy="185039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9414918-A75E-4E9C-B304-55AD3BF260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2965" y="366063"/>
            <a:ext cx="1762125" cy="1532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4147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DC60A-E4FD-4F80-8786-E02EF480EB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0537" y="685657"/>
            <a:ext cx="4243401" cy="624397"/>
          </a:xfrm>
        </p:spPr>
        <p:txBody>
          <a:bodyPr>
            <a:normAutofit/>
          </a:bodyPr>
          <a:lstStyle/>
          <a:p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ro-RO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Soluția </a:t>
            </a: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propus</a:t>
            </a:r>
            <a:r>
              <a:rPr lang="ro-RO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ă</a:t>
            </a:r>
            <a:endParaRPr 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B5E620-7F9A-4121-978E-4077988A45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0537" y="1759926"/>
            <a:ext cx="8915400" cy="1806490"/>
          </a:xfrm>
        </p:spPr>
        <p:txBody>
          <a:bodyPr>
            <a:normAutofit fontScale="92500" lnSpcReduction="20000"/>
          </a:bodyPr>
          <a:lstStyle/>
          <a:p>
            <a:r>
              <a:rPr lang="en-US" sz="21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Imaginile</a:t>
            </a:r>
            <a:r>
              <a:rPr lang="en-US" sz="2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1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surs</a:t>
            </a:r>
            <a:r>
              <a:rPr lang="ro-RO" sz="2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ă</a:t>
            </a:r>
            <a:r>
              <a:rPr lang="en-US" sz="2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din folder-</a:t>
            </a:r>
            <a:r>
              <a:rPr lang="en-US" sz="21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ul</a:t>
            </a:r>
            <a:r>
              <a:rPr lang="en-US" sz="2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1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selectat</a:t>
            </a:r>
            <a:r>
              <a:rPr lang="en-US" sz="2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de </a:t>
            </a:r>
            <a:r>
              <a:rPr lang="en-US" sz="21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utilizator</a:t>
            </a:r>
            <a:r>
              <a:rPr lang="en-US" sz="2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1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sunt</a:t>
            </a:r>
            <a:r>
              <a:rPr lang="en-US" sz="2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automat </a:t>
            </a:r>
            <a:r>
              <a:rPr lang="en-US" sz="21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procesate</a:t>
            </a:r>
            <a:r>
              <a:rPr lang="en-US" sz="2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de </a:t>
            </a:r>
            <a:r>
              <a:rPr lang="en-US" sz="21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sistem</a:t>
            </a:r>
            <a:r>
              <a:rPr lang="en-US" sz="2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en-US" sz="21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fiind</a:t>
            </a:r>
            <a:r>
              <a:rPr lang="en-US" sz="2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convertite </a:t>
            </a:r>
            <a:r>
              <a:rPr lang="ro-RO" sz="2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î</a:t>
            </a:r>
            <a:r>
              <a:rPr lang="en-US" sz="2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 format </a:t>
            </a:r>
            <a:r>
              <a:rPr lang="en-US" sz="21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.bmp</a:t>
            </a:r>
          </a:p>
          <a:p>
            <a:r>
              <a:rPr lang="en-US" sz="21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</a:t>
            </a:r>
            <a:r>
              <a:rPr lang="ro-RO" sz="21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ș</a:t>
            </a:r>
            <a:r>
              <a:rPr lang="en-US" sz="21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ierele</a:t>
            </a:r>
            <a:r>
              <a:rPr lang="en-US" sz="21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.</a:t>
            </a:r>
            <a:r>
              <a:rPr lang="en-US" sz="21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bmp</a:t>
            </a:r>
            <a:r>
              <a:rPr lang="en-US" sz="21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1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rezultate</a:t>
            </a:r>
            <a:r>
              <a:rPr lang="en-US" sz="21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1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sunt</a:t>
            </a:r>
            <a:r>
              <a:rPr lang="en-US" sz="21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1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prelucrate</a:t>
            </a:r>
            <a:r>
              <a:rPr lang="en-US" sz="21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de un script </a:t>
            </a:r>
            <a:r>
              <a:rPr lang="en-US" sz="21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Python</a:t>
            </a:r>
            <a:r>
              <a:rPr lang="en-US" sz="21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1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pentru</a:t>
            </a:r>
            <a:r>
              <a:rPr lang="en-US" sz="21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 </a:t>
            </a:r>
            <a:r>
              <a:rPr lang="en-US" sz="21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determina</a:t>
            </a:r>
            <a:r>
              <a:rPr lang="en-US" sz="21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output-</a:t>
            </a:r>
            <a:r>
              <a:rPr lang="en-US" sz="21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ul</a:t>
            </a:r>
            <a:r>
              <a:rPr lang="en-US" sz="21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1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dorit</a:t>
            </a:r>
            <a:endParaRPr lang="en-US" sz="21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sz="21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Output-</a:t>
            </a:r>
            <a:r>
              <a:rPr lang="en-US" sz="21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ul</a:t>
            </a:r>
            <a:r>
              <a:rPr lang="en-US" sz="21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1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este</a:t>
            </a:r>
            <a:r>
              <a:rPr lang="en-US" sz="21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1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afi</a:t>
            </a:r>
            <a:r>
              <a:rPr lang="ro-RO" sz="21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ș</a:t>
            </a:r>
            <a:r>
              <a:rPr lang="en-US" sz="21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at </a:t>
            </a:r>
            <a:r>
              <a:rPr lang="en-US" sz="21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at</a:t>
            </a:r>
            <a:r>
              <a:rPr lang="ro-RO" sz="21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â</a:t>
            </a:r>
            <a:r>
              <a:rPr lang="en-US" sz="21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 </a:t>
            </a:r>
            <a:r>
              <a:rPr lang="en-US" sz="21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</a:t>
            </a:r>
            <a:r>
              <a:rPr lang="en-US" sz="21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1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ecran</a:t>
            </a:r>
            <a:r>
              <a:rPr lang="en-US" sz="21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c</a:t>
            </a:r>
            <a:r>
              <a:rPr lang="ro-RO" sz="21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â</a:t>
            </a:r>
            <a:r>
              <a:rPr lang="en-US" sz="21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 </a:t>
            </a:r>
            <a:r>
              <a:rPr lang="ro-RO" sz="21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ș</a:t>
            </a:r>
            <a:r>
              <a:rPr lang="en-US" sz="21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</a:t>
            </a:r>
            <a:r>
              <a:rPr lang="en-US" sz="21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1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salvat</a:t>
            </a:r>
            <a:r>
              <a:rPr lang="en-US" sz="21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o-RO" sz="21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î</a:t>
            </a:r>
            <a:r>
              <a:rPr lang="en-US" sz="21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ntr</a:t>
            </a:r>
            <a:r>
              <a:rPr lang="en-US" sz="21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-o </a:t>
            </a:r>
            <a:r>
              <a:rPr lang="en-US" sz="21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loca</a:t>
            </a:r>
            <a:r>
              <a:rPr lang="ro-RO" sz="21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ț</a:t>
            </a:r>
            <a:r>
              <a:rPr lang="en-US" sz="21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ie</a:t>
            </a:r>
            <a:r>
              <a:rPr lang="en-US" sz="21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1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aleas</a:t>
            </a:r>
            <a:r>
              <a:rPr lang="ro-RO" sz="21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ă</a:t>
            </a:r>
            <a:r>
              <a:rPr lang="en-US" sz="21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de </a:t>
            </a:r>
            <a:r>
              <a:rPr lang="en-US" sz="21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utilizator</a:t>
            </a:r>
            <a:r>
              <a:rPr lang="en-US" sz="21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sub form</a:t>
            </a:r>
            <a:r>
              <a:rPr lang="ro-RO" sz="21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ă</a:t>
            </a:r>
            <a:r>
              <a:rPr lang="en-US" sz="21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de fi</a:t>
            </a:r>
            <a:r>
              <a:rPr lang="ro-RO" sz="21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ș</a:t>
            </a:r>
            <a:r>
              <a:rPr lang="en-US" sz="21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ier</a:t>
            </a:r>
            <a:r>
              <a:rPr lang="en-US" sz="21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1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.png</a:t>
            </a:r>
            <a:endParaRPr lang="ro-RO" sz="21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endParaRPr lang="ro-RO" sz="1900" b="1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2161BFA-7EA6-4E77-B0FA-A9ACB634D742}"/>
              </a:ext>
            </a:extLst>
          </p:cNvPr>
          <p:cNvSpPr txBox="1"/>
          <p:nvPr/>
        </p:nvSpPr>
        <p:spPr>
          <a:xfrm>
            <a:off x="627820" y="304494"/>
            <a:ext cx="3122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accent2">
                    <a:lumMod val="75000"/>
                  </a:schemeClr>
                </a:solidFill>
              </a:rPr>
              <a:t>7</a:t>
            </a:r>
            <a:endParaRPr lang="en-US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21" name="Picture 20" descr="A picture containing thing&#10;&#10;Description generated with very high confidence">
            <a:extLst>
              <a:ext uri="{FF2B5EF4-FFF2-40B4-BE49-F238E27FC236}">
                <a16:creationId xmlns:a16="http://schemas.microsoft.com/office/drawing/2014/main" id="{0ED54DF8-BA39-47B0-A0BE-7D29ADBE59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1788" y="386559"/>
            <a:ext cx="1122392" cy="1122392"/>
          </a:xfrm>
          <a:prstGeom prst="rect">
            <a:avLst/>
          </a:prstGeom>
          <a:noFill/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CFC43871-A53A-4ACB-BEE0-5FED725ABCF8}"/>
              </a:ext>
            </a:extLst>
          </p:cNvPr>
          <p:cNvSpPr/>
          <p:nvPr/>
        </p:nvSpPr>
        <p:spPr>
          <a:xfrm>
            <a:off x="6113773" y="4571772"/>
            <a:ext cx="449634" cy="3195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BA631B7F-59E1-421F-97DB-DDAD043D7573}"/>
              </a:ext>
            </a:extLst>
          </p:cNvPr>
          <p:cNvSpPr/>
          <p:nvPr/>
        </p:nvSpPr>
        <p:spPr>
          <a:xfrm>
            <a:off x="9019659" y="4571886"/>
            <a:ext cx="449634" cy="3195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 descr="A screen shot of a computer&#10;&#10;Description generated with high confidence">
            <a:extLst>
              <a:ext uri="{FF2B5EF4-FFF2-40B4-BE49-F238E27FC236}">
                <a16:creationId xmlns:a16="http://schemas.microsoft.com/office/drawing/2014/main" id="{63324A35-E2AB-48F0-B414-51E0EC2190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715" y="3841218"/>
            <a:ext cx="2688522" cy="1488587"/>
          </a:xfrm>
          <a:prstGeom prst="rect">
            <a:avLst/>
          </a:prstGeom>
        </p:spPr>
      </p:pic>
      <p:sp>
        <p:nvSpPr>
          <p:cNvPr id="30" name="Arrow: Right 29">
            <a:extLst>
              <a:ext uri="{FF2B5EF4-FFF2-40B4-BE49-F238E27FC236}">
                <a16:creationId xmlns:a16="http://schemas.microsoft.com/office/drawing/2014/main" id="{5A775FEA-CE71-4D0A-ADB8-59D30EF8E19D}"/>
              </a:ext>
            </a:extLst>
          </p:cNvPr>
          <p:cNvSpPr/>
          <p:nvPr/>
        </p:nvSpPr>
        <p:spPr>
          <a:xfrm>
            <a:off x="3962318" y="4571772"/>
            <a:ext cx="449634" cy="3195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5B8A18B-1BCC-4660-87E3-FEFDD9FFBF29}"/>
              </a:ext>
            </a:extLst>
          </p:cNvPr>
          <p:cNvSpPr txBox="1"/>
          <p:nvPr/>
        </p:nvSpPr>
        <p:spPr>
          <a:xfrm>
            <a:off x="383671" y="763089"/>
            <a:ext cx="1231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Biometrie</a:t>
            </a:r>
            <a:endParaRPr lang="en-US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185F563F-1D86-483B-ABD0-0B219EB32E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431" y="763089"/>
            <a:ext cx="538113" cy="36933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44CCD7C-18D3-40AB-AE75-4E87FA1BF0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4730" y="4042693"/>
            <a:ext cx="1009905" cy="928296"/>
          </a:xfrm>
          <a:prstGeom prst="rect">
            <a:avLst/>
          </a:prstGeom>
        </p:spPr>
      </p:pic>
      <p:pic>
        <p:nvPicPr>
          <p:cNvPr id="6" name="Picture 5" descr="A close up of sunglasses&#10;&#10;Description generated with high confidence">
            <a:extLst>
              <a:ext uri="{FF2B5EF4-FFF2-40B4-BE49-F238E27FC236}">
                <a16:creationId xmlns:a16="http://schemas.microsoft.com/office/drawing/2014/main" id="{79721110-A1F7-476F-ACA8-0DB5F12CFF4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8996" y="4076572"/>
            <a:ext cx="1740110" cy="1157964"/>
          </a:xfrm>
          <a:prstGeom prst="rect">
            <a:avLst/>
          </a:prstGeom>
        </p:spPr>
      </p:pic>
      <p:pic>
        <p:nvPicPr>
          <p:cNvPr id="28" name="Picture 27" descr="A picture containing thing&#10;&#10;Description generated with very high confidence">
            <a:extLst>
              <a:ext uri="{FF2B5EF4-FFF2-40B4-BE49-F238E27FC236}">
                <a16:creationId xmlns:a16="http://schemas.microsoft.com/office/drawing/2014/main" id="{A17FAA76-CF44-43D5-B0A6-123E2A5426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0038" y="4194183"/>
            <a:ext cx="1122392" cy="1122392"/>
          </a:xfrm>
          <a:prstGeom prst="rect">
            <a:avLst/>
          </a:prstGeom>
          <a:noFill/>
        </p:spPr>
      </p:pic>
      <p:pic>
        <p:nvPicPr>
          <p:cNvPr id="12" name="Picture 11" descr="A close up of a necklace&#10;&#10;Description generated with high confidence">
            <a:extLst>
              <a:ext uri="{FF2B5EF4-FFF2-40B4-BE49-F238E27FC236}">
                <a16:creationId xmlns:a16="http://schemas.microsoft.com/office/drawing/2014/main" id="{6CDE33C4-4C51-4D91-9406-236803D1D09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9846" y="4076458"/>
            <a:ext cx="1740110" cy="115796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AEA8A60-CDF2-4C1B-B540-20610FD8074C}"/>
              </a:ext>
            </a:extLst>
          </p:cNvPr>
          <p:cNvSpPr txBox="1"/>
          <p:nvPr/>
        </p:nvSpPr>
        <p:spPr>
          <a:xfrm>
            <a:off x="10290880" y="5288283"/>
            <a:ext cx="7901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.png</a:t>
            </a:r>
            <a:endParaRPr lang="ro-RO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96D4839-2830-4F75-959F-270697290C10}"/>
              </a:ext>
            </a:extLst>
          </p:cNvPr>
          <p:cNvSpPr/>
          <p:nvPr/>
        </p:nvSpPr>
        <p:spPr>
          <a:xfrm>
            <a:off x="7477833" y="5288283"/>
            <a:ext cx="7793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.bmp</a:t>
            </a:r>
            <a:endParaRPr lang="ro-RO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A45EBB7-43C1-47DE-A746-75F2C643CBF0}"/>
              </a:ext>
            </a:extLst>
          </p:cNvPr>
          <p:cNvSpPr/>
          <p:nvPr/>
        </p:nvSpPr>
        <p:spPr>
          <a:xfrm>
            <a:off x="3827378" y="5288283"/>
            <a:ext cx="32335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image_edge_extraction.py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D4C608D-38FF-4873-92FA-573FEFBC2C12}"/>
              </a:ext>
            </a:extLst>
          </p:cNvPr>
          <p:cNvSpPr/>
          <p:nvPr/>
        </p:nvSpPr>
        <p:spPr>
          <a:xfrm>
            <a:off x="1448565" y="5281945"/>
            <a:ext cx="23022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EdgeDetectGUI.py</a:t>
            </a:r>
          </a:p>
        </p:txBody>
      </p:sp>
    </p:spTree>
    <p:extLst>
      <p:ext uri="{BB962C8B-B14F-4D97-AF65-F5344CB8AC3E}">
        <p14:creationId xmlns:p14="http://schemas.microsoft.com/office/powerpoint/2010/main" val="9242075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DC60A-E4FD-4F80-8786-E02EF480EB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8244" y="666010"/>
            <a:ext cx="5382574" cy="612039"/>
          </a:xfrm>
        </p:spPr>
        <p:txBody>
          <a:bodyPr/>
          <a:lstStyle/>
          <a:p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ro-RO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Soluția propusă</a:t>
            </a:r>
            <a:endParaRPr 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B5E620-7F9A-4121-978E-4077988A45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98244" y="1433699"/>
            <a:ext cx="9586912" cy="2911702"/>
          </a:xfrm>
        </p:spPr>
        <p:txBody>
          <a:bodyPr>
            <a:normAutofit lnSpcReduction="10000"/>
          </a:bodyPr>
          <a:lstStyle/>
          <a:p>
            <a:r>
              <a:rPr lang="ro-RO" sz="24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Tehnologii utilizate:</a:t>
            </a:r>
          </a:p>
          <a:p>
            <a:pPr lvl="1"/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Python 3.6</a:t>
            </a:r>
            <a:r>
              <a:rPr lang="ro-RO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</a:p>
          <a:p>
            <a:pPr lvl="2"/>
            <a:r>
              <a:rPr lang="ro-RO" sz="16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Utilizăr</a:t>
            </a:r>
            <a:r>
              <a:rPr lang="en-US" sz="1600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</a:t>
            </a:r>
            <a:r>
              <a:rPr lang="ro-RO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Ob</a:t>
            </a:r>
            <a:r>
              <a:rPr lang="ro-RO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ț</a:t>
            </a:r>
            <a:r>
              <a:rPr lang="en-US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inerea</a:t>
            </a:r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imaginilor</a:t>
            </a:r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surs</a:t>
            </a:r>
            <a:r>
              <a:rPr lang="ro-RO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ă</a:t>
            </a:r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precum </a:t>
            </a:r>
            <a:r>
              <a:rPr lang="ro-RO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ș</a:t>
            </a:r>
            <a:r>
              <a:rPr lang="en-US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</a:t>
            </a:r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prelucrarea</a:t>
            </a:r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acestora</a:t>
            </a:r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pentru</a:t>
            </a:r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 </a:t>
            </a:r>
            <a:r>
              <a:rPr lang="en-US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extrage</a:t>
            </a:r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conturul</a:t>
            </a:r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cu o c</a:t>
            </a:r>
            <a:r>
              <a:rPr lang="ro-RO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â</a:t>
            </a:r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 </a:t>
            </a:r>
            <a:r>
              <a:rPr lang="en-US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mai</a:t>
            </a:r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bun</a:t>
            </a:r>
            <a:r>
              <a:rPr lang="ro-RO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ă</a:t>
            </a:r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acurate</a:t>
            </a:r>
            <a:r>
              <a:rPr lang="ro-RO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ț</a:t>
            </a:r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 </a:t>
            </a:r>
          </a:p>
          <a:p>
            <a:pPr lvl="1"/>
            <a:r>
              <a:rPr lang="en-US" sz="1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Tkinter</a:t>
            </a:r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(Python version)</a:t>
            </a:r>
            <a:endParaRPr lang="ro-RO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2"/>
            <a:r>
              <a:rPr lang="ro-RO" sz="16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Utilizare</a:t>
            </a:r>
            <a:r>
              <a:rPr lang="ro-RO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Bibliotec</a:t>
            </a:r>
            <a:r>
              <a:rPr lang="ro-RO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ă</a:t>
            </a:r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utilizat</a:t>
            </a:r>
            <a:r>
              <a:rPr lang="ro-RO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ă</a:t>
            </a:r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pentru</a:t>
            </a:r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definirea</a:t>
            </a:r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elementelor</a:t>
            </a:r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interfe</a:t>
            </a:r>
            <a:r>
              <a:rPr lang="ro-RO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ț</a:t>
            </a:r>
            <a:r>
              <a:rPr lang="en-US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ei</a:t>
            </a:r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grafice</a:t>
            </a:r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(GUI)</a:t>
            </a:r>
          </a:p>
          <a:p>
            <a:pPr lvl="1"/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OpenCV (Python version)</a:t>
            </a:r>
          </a:p>
          <a:p>
            <a:pPr lvl="2"/>
            <a:r>
              <a:rPr lang="en-US" sz="1600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Utilizare</a:t>
            </a:r>
            <a:r>
              <a:rPr lang="en-US" sz="16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Biblioteca</a:t>
            </a:r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utilizata</a:t>
            </a:r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pentru</a:t>
            </a:r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procesarea</a:t>
            </a:r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</a:t>
            </a:r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prelucrarea</a:t>
            </a:r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imaginilor</a:t>
            </a:r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2"/>
            <a:endParaRPr lang="ro-RO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274DF81-6AEC-4184-B6CB-A6DF460C0B18}"/>
              </a:ext>
            </a:extLst>
          </p:cNvPr>
          <p:cNvSpPr txBox="1"/>
          <p:nvPr/>
        </p:nvSpPr>
        <p:spPr>
          <a:xfrm>
            <a:off x="627820" y="322250"/>
            <a:ext cx="3122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endParaRPr lang="en-US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D9760C09-B156-426B-8477-C0B55DA5B1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8982" y="4895450"/>
            <a:ext cx="1201757" cy="753111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F6C7930C-11FB-45A3-97EA-71E645221640}"/>
              </a:ext>
            </a:extLst>
          </p:cNvPr>
          <p:cNvSpPr txBox="1"/>
          <p:nvPr/>
        </p:nvSpPr>
        <p:spPr>
          <a:xfrm>
            <a:off x="3317676" y="5730929"/>
            <a:ext cx="9243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Python</a:t>
            </a:r>
            <a:r>
              <a:rPr lang="en-US" sz="1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1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3.6</a:t>
            </a:r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83263C29-5260-4244-BD3A-EE6AA1FEBCFA}"/>
              </a:ext>
            </a:extLst>
          </p:cNvPr>
          <p:cNvSpPr/>
          <p:nvPr/>
        </p:nvSpPr>
        <p:spPr>
          <a:xfrm rot="20038129">
            <a:off x="6885668" y="4966884"/>
            <a:ext cx="597192" cy="345030"/>
          </a:xfrm>
          <a:prstGeom prst="rightArrow">
            <a:avLst>
              <a:gd name="adj1" fmla="val 50000"/>
              <a:gd name="adj2" fmla="val 5257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Arrow: Right 42">
            <a:extLst>
              <a:ext uri="{FF2B5EF4-FFF2-40B4-BE49-F238E27FC236}">
                <a16:creationId xmlns:a16="http://schemas.microsoft.com/office/drawing/2014/main" id="{74E9BC27-34D5-4FEC-BA80-80E22FCB43AD}"/>
              </a:ext>
            </a:extLst>
          </p:cNvPr>
          <p:cNvSpPr/>
          <p:nvPr/>
        </p:nvSpPr>
        <p:spPr>
          <a:xfrm>
            <a:off x="4593122" y="5139399"/>
            <a:ext cx="597192" cy="345030"/>
          </a:xfrm>
          <a:prstGeom prst="rightArrow">
            <a:avLst>
              <a:gd name="adj1" fmla="val 50000"/>
              <a:gd name="adj2" fmla="val 5257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184004D-DBA7-4921-8C82-523D1DED5774}"/>
              </a:ext>
            </a:extLst>
          </p:cNvPr>
          <p:cNvSpPr txBox="1"/>
          <p:nvPr/>
        </p:nvSpPr>
        <p:spPr>
          <a:xfrm>
            <a:off x="383671" y="763089"/>
            <a:ext cx="1231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Biometrie</a:t>
            </a:r>
            <a:endParaRPr lang="en-US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483E153C-4686-4CB7-87C1-E532E55647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431" y="763089"/>
            <a:ext cx="538113" cy="369332"/>
          </a:xfrm>
          <a:prstGeom prst="rect">
            <a:avLst/>
          </a:prstGeom>
        </p:spPr>
      </p:pic>
      <p:pic>
        <p:nvPicPr>
          <p:cNvPr id="34" name="Picture 33" descr="A picture containing thing&#10;&#10;Description generated with very high confidence">
            <a:extLst>
              <a:ext uri="{FF2B5EF4-FFF2-40B4-BE49-F238E27FC236}">
                <a16:creationId xmlns:a16="http://schemas.microsoft.com/office/drawing/2014/main" id="{1B10A9FB-5BC8-4F37-98EB-512C3EA6D0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3901" y="410833"/>
            <a:ext cx="1122392" cy="1122392"/>
          </a:xfrm>
          <a:prstGeom prst="rect">
            <a:avLst/>
          </a:prstGeom>
          <a:noFill/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E6E8E366-1900-42E7-832B-FC0BA12617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8412" y="4807857"/>
            <a:ext cx="1009905" cy="928296"/>
          </a:xfrm>
          <a:prstGeom prst="rect">
            <a:avLst/>
          </a:prstGeom>
        </p:spPr>
      </p:pic>
      <p:pic>
        <p:nvPicPr>
          <p:cNvPr id="6" name="Picture 5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417AF90D-4995-48AD-9D52-1D3BB2D10F7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4767" y="5424301"/>
            <a:ext cx="924368" cy="84810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8B27CE7-610C-42B8-BD3A-FE66FF022CA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5990" y="4278811"/>
            <a:ext cx="1437757" cy="753111"/>
          </a:xfrm>
          <a:prstGeom prst="rect">
            <a:avLst/>
          </a:prstGeom>
        </p:spPr>
      </p:pic>
      <p:sp>
        <p:nvSpPr>
          <p:cNvPr id="37" name="Arrow: Right 36">
            <a:extLst>
              <a:ext uri="{FF2B5EF4-FFF2-40B4-BE49-F238E27FC236}">
                <a16:creationId xmlns:a16="http://schemas.microsoft.com/office/drawing/2014/main" id="{4B318E7A-0B99-49FA-9B8F-00DBB906000F}"/>
              </a:ext>
            </a:extLst>
          </p:cNvPr>
          <p:cNvSpPr/>
          <p:nvPr/>
        </p:nvSpPr>
        <p:spPr>
          <a:xfrm rot="1053363">
            <a:off x="6989038" y="5506334"/>
            <a:ext cx="597192" cy="345030"/>
          </a:xfrm>
          <a:prstGeom prst="rightArrow">
            <a:avLst>
              <a:gd name="adj1" fmla="val 50000"/>
              <a:gd name="adj2" fmla="val 5257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E9270DB-7E1B-429B-8115-4DE06C6D0965}"/>
              </a:ext>
            </a:extLst>
          </p:cNvPr>
          <p:cNvSpPr txBox="1"/>
          <p:nvPr/>
        </p:nvSpPr>
        <p:spPr>
          <a:xfrm>
            <a:off x="5415327" y="5717549"/>
            <a:ext cx="68879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err="1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Tkinter</a:t>
            </a:r>
            <a:endParaRPr lang="en-US" sz="1100" b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8149DE1-530D-4C23-A516-38F25B22950A}"/>
              </a:ext>
            </a:extLst>
          </p:cNvPr>
          <p:cNvSpPr txBox="1"/>
          <p:nvPr/>
        </p:nvSpPr>
        <p:spPr>
          <a:xfrm>
            <a:off x="7425990" y="5080373"/>
            <a:ext cx="19212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Edge Extracted Image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CCF4749-77C6-4C7D-82B9-A5FAFA92F469}"/>
              </a:ext>
            </a:extLst>
          </p:cNvPr>
          <p:cNvSpPr txBox="1"/>
          <p:nvPr/>
        </p:nvSpPr>
        <p:spPr>
          <a:xfrm>
            <a:off x="7830225" y="6272408"/>
            <a:ext cx="6734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Log file</a:t>
            </a:r>
          </a:p>
        </p:txBody>
      </p:sp>
    </p:spTree>
    <p:extLst>
      <p:ext uri="{BB962C8B-B14F-4D97-AF65-F5344CB8AC3E}">
        <p14:creationId xmlns:p14="http://schemas.microsoft.com/office/powerpoint/2010/main" val="17168359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647252"/>
      </a:dk2>
      <a:lt2>
        <a:srgbClr val="EAE8CF"/>
      </a:lt2>
      <a:accent1>
        <a:srgbClr val="E78712"/>
      </a:accent1>
      <a:accent2>
        <a:srgbClr val="B73C26"/>
      </a:accent2>
      <a:accent3>
        <a:srgbClr val="865331"/>
      </a:accent3>
      <a:accent4>
        <a:srgbClr val="B38648"/>
      </a:accent4>
      <a:accent5>
        <a:srgbClr val="BBB473"/>
      </a:accent5>
      <a:accent6>
        <a:srgbClr val="849276"/>
      </a:accent6>
      <a:hlink>
        <a:srgbClr val="FDAB2A"/>
      </a:hlink>
      <a:folHlink>
        <a:srgbClr val="CCB182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54F6613E-5ED7-40ED-90A8-F639BE712C0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625</TotalTime>
  <Words>684</Words>
  <Application>Microsoft Office PowerPoint</Application>
  <PresentationFormat>Widescreen</PresentationFormat>
  <Paragraphs>129</Paragraphs>
  <Slides>16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Century Gothic</vt:lpstr>
      <vt:lpstr>Wingdings 3</vt:lpstr>
      <vt:lpstr>Wisp</vt:lpstr>
      <vt:lpstr>Image Edge Extraction</vt:lpstr>
      <vt:lpstr>Cuprins</vt:lpstr>
      <vt:lpstr>1. Introducere</vt:lpstr>
      <vt:lpstr>1. Introducere – Considerente teoretice</vt:lpstr>
      <vt:lpstr>1. Introducere – Considerente teoretice</vt:lpstr>
      <vt:lpstr>1. Introducere – Considerente teoretice</vt:lpstr>
      <vt:lpstr>1. Introducere – Considerente teoretice</vt:lpstr>
      <vt:lpstr>2. Soluția propusă</vt:lpstr>
      <vt:lpstr>2. Soluția propusă</vt:lpstr>
      <vt:lpstr>3. Arhitectură</vt:lpstr>
      <vt:lpstr>3. Arhitectură  </vt:lpstr>
      <vt:lpstr>4. Implementare</vt:lpstr>
      <vt:lpstr>4. Implementare</vt:lpstr>
      <vt:lpstr>4. Implementare</vt:lpstr>
      <vt:lpstr>5. Demonstrație</vt:lpstr>
      <vt:lpstr>6. Concluzii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Facebook Data Mining</dc:title>
  <dc:creator>Razvan Vasile</dc:creator>
  <cp:lastModifiedBy>Razvan Vasile</cp:lastModifiedBy>
  <cp:revision>141</cp:revision>
  <dcterms:created xsi:type="dcterms:W3CDTF">2018-01-07T14:14:07Z</dcterms:created>
  <dcterms:modified xsi:type="dcterms:W3CDTF">2018-01-12T10:11:28Z</dcterms:modified>
</cp:coreProperties>
</file>